
<file path=[Content_Types].xml><?xml version="1.0" encoding="utf-8"?>
<Types xmlns="http://schemas.openxmlformats.org/package/2006/content-types">
  <Default Extension="rels" ContentType="application/vnd.openxmlformats-package.relationships+xml"/>
  <Default Extension="png" ContentType="image/png"/>
  <Default Extension="xml" ContentType="application/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18.xml" ContentType="application/vnd.openxmlformats-officedocument.presentationml.notesSlide+xml"/>
  <Override PartName="/ppt/notesMasters/notesMaster1.xml" ContentType="application/vnd.openxmlformats-officedocument.presentationml.notesMaster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slideMasters/slideMaster1.xml" ContentType="application/vnd.openxmlformats-officedocument.presentationml.slideMaster+xml"/>
  <Override PartName="/ppt/slides/slide16.xml" ContentType="application/vnd.openxmlformats-officedocument.presentationml.slide+xml"/>
  <Override PartName="/ppt/slides/slide21.xml" ContentType="application/vnd.openxmlformats-officedocument.presentationml.slide+xml"/>
  <Override PartName="/ppt/slides/slide2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6.xml" ContentType="application/vnd.openxmlformats-officedocument.presentationml.slide+xml"/>
  <Override PartName="/ppt/slides/slide3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17.xml" ContentType="application/vnd.openxmlformats-officedocument.presentationml.slide+xml"/>
  <Override PartName="/ppt/slides/slide24.xml" ContentType="application/vnd.openxmlformats-officedocument.presentationml.slide+xml"/>
  <Override PartName="/ppt/slides/slide34.xml" ContentType="application/vnd.openxmlformats-officedocument.presentationml.slide+xml"/>
  <Override PartName="/ppt/slides/slide23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1.xml" ContentType="application/vnd.openxmlformats-officedocument.presentationml.slide+xml"/>
  <Override PartName="/ppt/slides/slide20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9.xml" ContentType="application/vnd.openxmlformats-officedocument.presentationml.slide+xml"/>
  <Override PartName="/ppt/slides/slide9.xml" ContentType="application/vnd.openxmlformats-officedocument.presentationml.slide+xml"/>
  <Override PartName="/ppt/slides/slide18.xml" ContentType="application/vnd.openxmlformats-officedocument.presentationml.slide+xml"/>
  <Override PartName="/ppt/slides/slide15.xml" ContentType="application/vnd.openxmlformats-officedocument.presentationml.slide+xml"/>
  <Override PartName="/ppt/slides/slide7.xml" ContentType="application/vnd.openxmlformats-officedocument.presentationml.slide+xml"/>
  <Override PartName="/ppt/slides/slide30.xml" ContentType="application/vnd.openxmlformats-officedocument.presentationml.slide+xml"/>
  <Override PartName="/ppt/slides/slide8.xml" ContentType="application/vnd.openxmlformats-officedocument.presentationml.slide+xml"/>
  <Override PartName="/ppt/slides/slide27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4.xml" ContentType="application/vnd.openxmlformats-officedocument.presentationml.slide+xml"/>
  <Override PartName="/ppt/slides/slide14.xml" ContentType="application/vnd.openxmlformats-officedocument.presentationml.slide+xml"/>
  <Override PartName="/ppt/slides/slide5.xml" ContentType="application/vnd.openxmlformats-officedocument.presentationml.slide+xml"/>
  <Override PartName="/ppt/slides/slide22.xml" ContentType="application/vnd.openxmlformats-officedocument.presentationml.slide+xml"/>
  <Override PartName="/ppt/tableStyles.xml" ContentType="application/vnd.openxmlformats-officedocument.presentationml.tableStyles+xml"/>
</Types>
</file>

<file path=_rels/.rels><?xml version="1.0" encoding="UTF-8" standalone="yes"?><Relationships xmlns="http://schemas.openxmlformats.org/package/2006/relationships"><Relationship Target="ppt/presentation.xml" Type="http://schemas.openxmlformats.org/officeDocument/2006/relationships/officeDocument" Id="rId1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aveSubsetFonts="1" autoCompressPictures="0" strictFirstAndLastChars="0">
  <p:sldMasterIdLst>
    <p:sldMasterId id="214748365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</p:sldIdLst>
  <p:sldSz cy="7620000" cx="10160000"/>
  <p:notesSz cy="10160000" cx="7620000"/>
  <p:defaultTextStyle>
    <a:defPPr algn="l" rtl="0" marR="0">
      <a:lnSpc>
        <a:spcPct val="100000"/>
      </a:lnSpc>
      <a:spcBef>
        <a:spcPts val="0"/>
      </a:spcBef>
      <a:spcAft>
        <a:spcPts val="0"/>
      </a:spcAft>
    </a:defPPr>
    <a:lvl1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90651C3A-4460-11DB-9652-00E08161165F}"/>
</file>

<file path=ppt/_rels/presentation.xml.rels><?xml version="1.0" encoding="UTF-8" standalone="yes"?><Relationships xmlns="http://schemas.openxmlformats.org/package/2006/relationships"><Relationship Target="slides/slide34.xml" Type="http://schemas.openxmlformats.org/officeDocument/2006/relationships/slide" Id="rId39"/><Relationship Target="slides/slide33.xml" Type="http://schemas.openxmlformats.org/officeDocument/2006/relationships/slide" Id="rId38"/><Relationship Target="slides/slide32.xml" Type="http://schemas.openxmlformats.org/officeDocument/2006/relationships/slide" Id="rId37"/><Relationship Target="slides/slide14.xml" Type="http://schemas.openxmlformats.org/officeDocument/2006/relationships/slide" Id="rId19"/><Relationship Target="slides/slide31.xml" Type="http://schemas.openxmlformats.org/officeDocument/2006/relationships/slide" Id="rId36"/><Relationship Target="slides/slide13.xml" Type="http://schemas.openxmlformats.org/officeDocument/2006/relationships/slide" Id="rId18"/><Relationship Target="slides/slide12.xml" Type="http://schemas.openxmlformats.org/officeDocument/2006/relationships/slide" Id="rId17"/><Relationship Target="slides/slide11.xml" Type="http://schemas.openxmlformats.org/officeDocument/2006/relationships/slide" Id="rId16"/><Relationship Target="slides/slide10.xml" Type="http://schemas.openxmlformats.org/officeDocument/2006/relationships/slide" Id="rId15"/><Relationship Target="slides/slide9.xml" Type="http://schemas.openxmlformats.org/officeDocument/2006/relationships/slide" Id="rId14"/><Relationship Target="slides/slide25.xml" Type="http://schemas.openxmlformats.org/officeDocument/2006/relationships/slide" Id="rId30"/><Relationship Target="slides/slide7.xml" Type="http://schemas.openxmlformats.org/officeDocument/2006/relationships/slide" Id="rId12"/><Relationship Target="slides/slide26.xml" Type="http://schemas.openxmlformats.org/officeDocument/2006/relationships/slide" Id="rId31"/><Relationship Target="slides/slide8.xml" Type="http://schemas.openxmlformats.org/officeDocument/2006/relationships/slide" Id="rId13"/><Relationship Target="slides/slide5.xml" Type="http://schemas.openxmlformats.org/officeDocument/2006/relationships/slide" Id="rId10"/><Relationship Target="slides/slide6.xml" Type="http://schemas.openxmlformats.org/officeDocument/2006/relationships/slide" Id="rId11"/><Relationship Target="slides/slide29.xml" Type="http://schemas.openxmlformats.org/officeDocument/2006/relationships/slide" Id="rId34"/><Relationship Target="slides/slide30.xml" Type="http://schemas.openxmlformats.org/officeDocument/2006/relationships/slide" Id="rId35"/><Relationship Target="slides/slide27.xml" Type="http://schemas.openxmlformats.org/officeDocument/2006/relationships/slide" Id="rId32"/><Relationship Target="slides/slide28.xml" Type="http://schemas.openxmlformats.org/officeDocument/2006/relationships/slide" Id="rId33"/><Relationship Target="slides/slide24.xml" Type="http://schemas.openxmlformats.org/officeDocument/2006/relationships/slide" Id="rId29"/><Relationship Target="slides/slide21.xml" Type="http://schemas.openxmlformats.org/officeDocument/2006/relationships/slide" Id="rId26"/><Relationship Target="slides/slide20.xml" Type="http://schemas.openxmlformats.org/officeDocument/2006/relationships/slide" Id="rId25"/><Relationship Target="slides/slide23.xml" Type="http://schemas.openxmlformats.org/officeDocument/2006/relationships/slide" Id="rId28"/><Relationship Target="slides/slide22.xml" Type="http://schemas.openxmlformats.org/officeDocument/2006/relationships/slide" Id="rId27"/><Relationship Target="presProps.xml" Type="http://schemas.openxmlformats.org/officeDocument/2006/relationships/presProps" Id="rId2"/><Relationship Target="slides/slide16.xml" Type="http://schemas.openxmlformats.org/officeDocument/2006/relationships/slide" Id="rId21"/><Relationship Target="slides/slide35.xml" Type="http://schemas.openxmlformats.org/officeDocument/2006/relationships/slide" Id="rId40"/><Relationship Target="theme/theme2.xml" Type="http://schemas.openxmlformats.org/officeDocument/2006/relationships/theme" Id="rId1"/><Relationship Target="slides/slide17.xml" Type="http://schemas.openxmlformats.org/officeDocument/2006/relationships/slide" Id="rId22"/><Relationship Target="slideMasters/slideMaster1.xml" Type="http://schemas.openxmlformats.org/officeDocument/2006/relationships/slideMaster" Id="rId4"/><Relationship Target="slides/slide18.xml" Type="http://schemas.openxmlformats.org/officeDocument/2006/relationships/slide" Id="rId23"/><Relationship Target="tableStyles.xml" Type="http://schemas.openxmlformats.org/officeDocument/2006/relationships/tableStyles" Id="rId3"/><Relationship Target="slides/slide19.xml" Type="http://schemas.openxmlformats.org/officeDocument/2006/relationships/slide" Id="rId24"/><Relationship Target="slides/slide15.xml" Type="http://schemas.openxmlformats.org/officeDocument/2006/relationships/slide" Id="rId20"/><Relationship Target="slides/slide4.xml" Type="http://schemas.openxmlformats.org/officeDocument/2006/relationships/slide" Id="rId9"/><Relationship Target="slides/slide1.xml" Type="http://schemas.openxmlformats.org/officeDocument/2006/relationships/slide" Id="rId6"/><Relationship Target="notesMasters/notesMaster1.xml" Type="http://schemas.openxmlformats.org/officeDocument/2006/relationships/notesMaster" Id="rId5"/><Relationship Target="slides/slide3.xml" Type="http://schemas.openxmlformats.org/officeDocument/2006/relationships/slide" Id="rId8"/><Relationship Target="slides/slide2.xml" Type="http://schemas.openxmlformats.org/officeDocument/2006/relationships/slide" Id="rId7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media/image09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0.png>
</file>

<file path=ppt/media/image41.png>
</file>

<file path=ppt/media/image42.png>
</file>

<file path=ppt/media/image43.png>
</file>

<file path=ppt/notesMasters/_rels/notesMaster1.xml.rels><?xml version="1.0" encoding="UTF-8" standalone="yes"?><Relationships xmlns="http://schemas.openxmlformats.org/package/2006/relationships"><Relationship Target="../theme/theme1.xml" Type="http://schemas.openxmlformats.org/officeDocument/2006/relationships/theme" Id="rId1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" name="Shape 1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" name="Shape 2"/>
          <p:cNvSpPr/>
          <p:nvPr>
            <p:ph idx="2" type="sldImg"/>
          </p:nvPr>
        </p:nvSpPr>
        <p:spPr>
          <a:xfrm>
            <a:off y="762000" x="1270250"/>
            <a:ext cy="3809999" cx="5080250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3" name="Shape 3"/>
          <p:cNvSpPr txBox="1"/>
          <p:nvPr>
            <p:ph idx="1" type="body"/>
          </p:nvPr>
        </p:nvSpPr>
        <p:spPr>
          <a:xfrm>
            <a:off y="4826000" x="762000"/>
            <a:ext cy="4572000" cx="60960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/>
        </p:txBody>
      </p:sp>
    </p:spTree>
  </p:cSld>
  <p:clrMap accent2="accent2" accent3="accent3" accent4="accent4" accent5="accent5" accent6="accent6" hlink="hlink" tx2="lt2" tx1="dk1" bg2="dk2" bg1="lt1" folHlink="folHlink" accent1="accent1"/>
</p:notesMaster>
</file>

<file path=ppt/notesSlides/_rels/notesSlide1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10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11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12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13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14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15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16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17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18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19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2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20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21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22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23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24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25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26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27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28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29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3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30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31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32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33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34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35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4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5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6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7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8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9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23" name="Shape 23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4" name="Shape 24"/>
          <p:cNvSpPr/>
          <p:nvPr>
            <p:ph idx="2" type="sldImg"/>
          </p:nvPr>
        </p:nvSpPr>
        <p:spPr>
          <a:xfrm>
            <a:off y="762000" x="1270250"/>
            <a:ext cy="3809999" cx="5080250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25" name="Shape 25"/>
          <p:cNvSpPr txBox="1"/>
          <p:nvPr>
            <p:ph idx="1" type="body"/>
          </p:nvPr>
        </p:nvSpPr>
        <p:spPr>
          <a:xfrm>
            <a:off y="4826000" x="762000"/>
            <a:ext cy="4572000" cx="60960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 sz="1466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53" name="Shape 153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54" name="Shape 154"/>
          <p:cNvSpPr/>
          <p:nvPr>
            <p:ph idx="2" type="sldImg"/>
          </p:nvPr>
        </p:nvSpPr>
        <p:spPr>
          <a:xfrm>
            <a:off y="762000" x="1270250"/>
            <a:ext cy="3809999" cx="5080250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155" name="Shape 155"/>
          <p:cNvSpPr txBox="1"/>
          <p:nvPr>
            <p:ph idx="1" type="body"/>
          </p:nvPr>
        </p:nvSpPr>
        <p:spPr>
          <a:xfrm>
            <a:off y="4826000" x="762000"/>
            <a:ext cy="4572000" cx="60960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 sz="1466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66" name="Shape 166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67" name="Shape 167"/>
          <p:cNvSpPr/>
          <p:nvPr>
            <p:ph idx="2" type="sldImg"/>
          </p:nvPr>
        </p:nvSpPr>
        <p:spPr>
          <a:xfrm>
            <a:off y="762000" x="1270250"/>
            <a:ext cy="3809999" cx="5080250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168" name="Shape 168"/>
          <p:cNvSpPr txBox="1"/>
          <p:nvPr>
            <p:ph idx="1" type="body"/>
          </p:nvPr>
        </p:nvSpPr>
        <p:spPr>
          <a:xfrm>
            <a:off y="4826000" x="762000"/>
            <a:ext cy="4572000" cx="60960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 sz="1466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77" name="Shape 17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78" name="Shape 178"/>
          <p:cNvSpPr/>
          <p:nvPr>
            <p:ph idx="2" type="sldImg"/>
          </p:nvPr>
        </p:nvSpPr>
        <p:spPr>
          <a:xfrm>
            <a:off y="762000" x="1270250"/>
            <a:ext cy="3809999" cx="5080250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179" name="Shape 179"/>
          <p:cNvSpPr txBox="1"/>
          <p:nvPr>
            <p:ph idx="1" type="body"/>
          </p:nvPr>
        </p:nvSpPr>
        <p:spPr>
          <a:xfrm>
            <a:off y="4826000" x="762000"/>
            <a:ext cy="4572000" cx="60960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 sz="1466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88" name="Shape 188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89" name="Shape 189"/>
          <p:cNvSpPr/>
          <p:nvPr>
            <p:ph idx="2" type="sldImg"/>
          </p:nvPr>
        </p:nvSpPr>
        <p:spPr>
          <a:xfrm>
            <a:off y="762000" x="1270250"/>
            <a:ext cy="3809999" cx="5080250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190" name="Shape 190"/>
          <p:cNvSpPr txBox="1"/>
          <p:nvPr>
            <p:ph idx="1" type="body"/>
          </p:nvPr>
        </p:nvSpPr>
        <p:spPr>
          <a:xfrm>
            <a:off y="4826000" x="762000"/>
            <a:ext cy="4572000" cx="60960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 sz="1466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98" name="Shape 198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99" name="Shape 199"/>
          <p:cNvSpPr/>
          <p:nvPr>
            <p:ph idx="2" type="sldImg"/>
          </p:nvPr>
        </p:nvSpPr>
        <p:spPr>
          <a:xfrm>
            <a:off y="762000" x="1270250"/>
            <a:ext cy="3809999" cx="5080250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200" name="Shape 200"/>
          <p:cNvSpPr txBox="1"/>
          <p:nvPr>
            <p:ph idx="1" type="body"/>
          </p:nvPr>
        </p:nvSpPr>
        <p:spPr>
          <a:xfrm>
            <a:off y="4826000" x="762000"/>
            <a:ext cy="4572000" cx="60960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 sz="1466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245" name="Shape 24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46" name="Shape 246"/>
          <p:cNvSpPr/>
          <p:nvPr>
            <p:ph idx="2" type="sldImg"/>
          </p:nvPr>
        </p:nvSpPr>
        <p:spPr>
          <a:xfrm>
            <a:off y="762000" x="1270250"/>
            <a:ext cy="3809999" cx="5080250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247" name="Shape 247"/>
          <p:cNvSpPr txBox="1"/>
          <p:nvPr>
            <p:ph idx="1" type="body"/>
          </p:nvPr>
        </p:nvSpPr>
        <p:spPr>
          <a:xfrm>
            <a:off y="4826000" x="762000"/>
            <a:ext cy="4572000" cx="60960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 sz="1466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259" name="Shape 259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60" name="Shape 260"/>
          <p:cNvSpPr/>
          <p:nvPr>
            <p:ph idx="2" type="sldImg"/>
          </p:nvPr>
        </p:nvSpPr>
        <p:spPr>
          <a:xfrm>
            <a:off y="762000" x="1270250"/>
            <a:ext cy="3809999" cx="5080250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261" name="Shape 261"/>
          <p:cNvSpPr txBox="1"/>
          <p:nvPr>
            <p:ph idx="1" type="body"/>
          </p:nvPr>
        </p:nvSpPr>
        <p:spPr>
          <a:xfrm>
            <a:off y="4826000" x="762000"/>
            <a:ext cy="4572000" cx="60960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 sz="1466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270" name="Shape 27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71" name="Shape 271"/>
          <p:cNvSpPr/>
          <p:nvPr>
            <p:ph idx="2" type="sldImg"/>
          </p:nvPr>
        </p:nvSpPr>
        <p:spPr>
          <a:xfrm>
            <a:off y="762000" x="1270250"/>
            <a:ext cy="3809999" cx="5080250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272" name="Shape 272"/>
          <p:cNvSpPr txBox="1"/>
          <p:nvPr>
            <p:ph idx="1" type="body"/>
          </p:nvPr>
        </p:nvSpPr>
        <p:spPr>
          <a:xfrm>
            <a:off y="4826000" x="762000"/>
            <a:ext cy="4572000" cx="60960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 sz="1466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326" name="Shape 326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27" name="Shape 327"/>
          <p:cNvSpPr/>
          <p:nvPr>
            <p:ph idx="2" type="sldImg"/>
          </p:nvPr>
        </p:nvSpPr>
        <p:spPr>
          <a:xfrm>
            <a:off y="762000" x="1270250"/>
            <a:ext cy="3809999" cx="5080250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328" name="Shape 328"/>
          <p:cNvSpPr txBox="1"/>
          <p:nvPr>
            <p:ph idx="1" type="body"/>
          </p:nvPr>
        </p:nvSpPr>
        <p:spPr>
          <a:xfrm>
            <a:off y="4826000" x="762000"/>
            <a:ext cy="4572000" cx="60960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 sz="1466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337" name="Shape 33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38" name="Shape 338"/>
          <p:cNvSpPr/>
          <p:nvPr>
            <p:ph idx="2" type="sldImg"/>
          </p:nvPr>
        </p:nvSpPr>
        <p:spPr>
          <a:xfrm>
            <a:off y="762000" x="1270250"/>
            <a:ext cy="3809999" cx="5080250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339" name="Shape 339"/>
          <p:cNvSpPr txBox="1"/>
          <p:nvPr>
            <p:ph idx="1" type="body"/>
          </p:nvPr>
        </p:nvSpPr>
        <p:spPr>
          <a:xfrm>
            <a:off y="4826000" x="762000"/>
            <a:ext cy="4572000" cx="60960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 sz="1466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32" name="Shape 3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3" name="Shape 33"/>
          <p:cNvSpPr/>
          <p:nvPr>
            <p:ph idx="2" type="sldImg"/>
          </p:nvPr>
        </p:nvSpPr>
        <p:spPr>
          <a:xfrm>
            <a:off y="762000" x="1270250"/>
            <a:ext cy="3809999" cx="5080250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34" name="Shape 34"/>
          <p:cNvSpPr txBox="1"/>
          <p:nvPr>
            <p:ph idx="1" type="body"/>
          </p:nvPr>
        </p:nvSpPr>
        <p:spPr>
          <a:xfrm>
            <a:off y="4826000" x="762000"/>
            <a:ext cy="4572000" cx="60960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 sz="1466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346" name="Shape 346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47" name="Shape 347"/>
          <p:cNvSpPr/>
          <p:nvPr>
            <p:ph idx="2" type="sldImg"/>
          </p:nvPr>
        </p:nvSpPr>
        <p:spPr>
          <a:xfrm>
            <a:off y="762000" x="1270250"/>
            <a:ext cy="3809999" cx="5080250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348" name="Shape 348"/>
          <p:cNvSpPr txBox="1"/>
          <p:nvPr>
            <p:ph idx="1" type="body"/>
          </p:nvPr>
        </p:nvSpPr>
        <p:spPr>
          <a:xfrm>
            <a:off y="4826000" x="762000"/>
            <a:ext cy="4572000" cx="60960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 sz="1466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355" name="Shape 35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56" name="Shape 356"/>
          <p:cNvSpPr/>
          <p:nvPr>
            <p:ph idx="2" type="sldImg"/>
          </p:nvPr>
        </p:nvSpPr>
        <p:spPr>
          <a:xfrm>
            <a:off y="762000" x="1270250"/>
            <a:ext cy="3809999" cx="5080250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357" name="Shape 357"/>
          <p:cNvSpPr txBox="1"/>
          <p:nvPr>
            <p:ph idx="1" type="body"/>
          </p:nvPr>
        </p:nvSpPr>
        <p:spPr>
          <a:xfrm>
            <a:off y="4826000" x="762000"/>
            <a:ext cy="4572000" cx="60960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 sz="1466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411" name="Shape 411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12" name="Shape 412"/>
          <p:cNvSpPr/>
          <p:nvPr>
            <p:ph idx="2" type="sldImg"/>
          </p:nvPr>
        </p:nvSpPr>
        <p:spPr>
          <a:xfrm>
            <a:off y="762000" x="1270250"/>
            <a:ext cy="3809999" cx="5080250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413" name="Shape 413"/>
          <p:cNvSpPr txBox="1"/>
          <p:nvPr>
            <p:ph idx="1" type="body"/>
          </p:nvPr>
        </p:nvSpPr>
        <p:spPr>
          <a:xfrm>
            <a:off y="4826000" x="762000"/>
            <a:ext cy="4572000" cx="60960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 sz="1466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422" name="Shape 42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23" name="Shape 423"/>
          <p:cNvSpPr/>
          <p:nvPr>
            <p:ph idx="2" type="sldImg"/>
          </p:nvPr>
        </p:nvSpPr>
        <p:spPr>
          <a:xfrm>
            <a:off y="762000" x="1270250"/>
            <a:ext cy="3809999" cx="5080250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424" name="Shape 424"/>
          <p:cNvSpPr txBox="1"/>
          <p:nvPr>
            <p:ph idx="1" type="body"/>
          </p:nvPr>
        </p:nvSpPr>
        <p:spPr>
          <a:xfrm>
            <a:off y="4826000" x="762000"/>
            <a:ext cy="4572000" cx="60960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 sz="1466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432" name="Shape 43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33" name="Shape 433"/>
          <p:cNvSpPr/>
          <p:nvPr>
            <p:ph idx="2" type="sldImg"/>
          </p:nvPr>
        </p:nvSpPr>
        <p:spPr>
          <a:xfrm>
            <a:off y="762000" x="1270250"/>
            <a:ext cy="3809999" cx="5080250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434" name="Shape 434"/>
          <p:cNvSpPr txBox="1"/>
          <p:nvPr>
            <p:ph idx="1" type="body"/>
          </p:nvPr>
        </p:nvSpPr>
        <p:spPr>
          <a:xfrm>
            <a:off y="4826000" x="762000"/>
            <a:ext cy="4572000" cx="60960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 sz="1466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442" name="Shape 44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43" name="Shape 443"/>
          <p:cNvSpPr/>
          <p:nvPr>
            <p:ph idx="2" type="sldImg"/>
          </p:nvPr>
        </p:nvSpPr>
        <p:spPr>
          <a:xfrm>
            <a:off y="762000" x="1270250"/>
            <a:ext cy="3809999" cx="5080250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444" name="Shape 444"/>
          <p:cNvSpPr txBox="1"/>
          <p:nvPr>
            <p:ph idx="1" type="body"/>
          </p:nvPr>
        </p:nvSpPr>
        <p:spPr>
          <a:xfrm>
            <a:off y="4826000" x="762000"/>
            <a:ext cy="4572000" cx="60960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 sz="1466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454" name="Shape 454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55" name="Shape 455"/>
          <p:cNvSpPr/>
          <p:nvPr>
            <p:ph idx="2" type="sldImg"/>
          </p:nvPr>
        </p:nvSpPr>
        <p:spPr>
          <a:xfrm>
            <a:off y="762000" x="1270250"/>
            <a:ext cy="3809999" cx="5080250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456" name="Shape 456"/>
          <p:cNvSpPr txBox="1"/>
          <p:nvPr>
            <p:ph idx="1" type="body"/>
          </p:nvPr>
        </p:nvSpPr>
        <p:spPr>
          <a:xfrm>
            <a:off y="4826000" x="762000"/>
            <a:ext cy="4572000" cx="60960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 sz="1466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512" name="Shape 51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13" name="Shape 513"/>
          <p:cNvSpPr/>
          <p:nvPr>
            <p:ph idx="2" type="sldImg"/>
          </p:nvPr>
        </p:nvSpPr>
        <p:spPr>
          <a:xfrm>
            <a:off y="762000" x="1270250"/>
            <a:ext cy="3809999" cx="5080250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514" name="Shape 514"/>
          <p:cNvSpPr txBox="1"/>
          <p:nvPr>
            <p:ph idx="1" type="body"/>
          </p:nvPr>
        </p:nvSpPr>
        <p:spPr>
          <a:xfrm>
            <a:off y="4826000" x="762000"/>
            <a:ext cy="4572000" cx="60960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 sz="1466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522" name="Shape 52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23" name="Shape 523"/>
          <p:cNvSpPr/>
          <p:nvPr>
            <p:ph idx="2" type="sldImg"/>
          </p:nvPr>
        </p:nvSpPr>
        <p:spPr>
          <a:xfrm>
            <a:off y="762000" x="1270250"/>
            <a:ext cy="3809999" cx="5080250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524" name="Shape 524"/>
          <p:cNvSpPr txBox="1"/>
          <p:nvPr>
            <p:ph idx="1" type="body"/>
          </p:nvPr>
        </p:nvSpPr>
        <p:spPr>
          <a:xfrm>
            <a:off y="4826000" x="762000"/>
            <a:ext cy="4572000" cx="60960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 sz="1466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532" name="Shape 53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33" name="Shape 533"/>
          <p:cNvSpPr/>
          <p:nvPr>
            <p:ph idx="2" type="sldImg"/>
          </p:nvPr>
        </p:nvSpPr>
        <p:spPr>
          <a:xfrm>
            <a:off y="762000" x="1270250"/>
            <a:ext cy="3809999" cx="5080250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534" name="Shape 534"/>
          <p:cNvSpPr txBox="1"/>
          <p:nvPr>
            <p:ph idx="1" type="body"/>
          </p:nvPr>
        </p:nvSpPr>
        <p:spPr>
          <a:xfrm>
            <a:off y="4826000" x="762000"/>
            <a:ext cy="4572000" cx="60960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 sz="1466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42" name="Shape 4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3" name="Shape 43"/>
          <p:cNvSpPr/>
          <p:nvPr>
            <p:ph idx="2" type="sldImg"/>
          </p:nvPr>
        </p:nvSpPr>
        <p:spPr>
          <a:xfrm>
            <a:off y="762000" x="1270250"/>
            <a:ext cy="3809999" cx="5080250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44" name="Shape 44"/>
          <p:cNvSpPr txBox="1"/>
          <p:nvPr>
            <p:ph idx="1" type="body"/>
          </p:nvPr>
        </p:nvSpPr>
        <p:spPr>
          <a:xfrm>
            <a:off y="4826000" x="762000"/>
            <a:ext cy="4572000" cx="60960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 sz="1466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562" name="Shape 56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63" name="Shape 563"/>
          <p:cNvSpPr/>
          <p:nvPr>
            <p:ph idx="2" type="sldImg"/>
          </p:nvPr>
        </p:nvSpPr>
        <p:spPr>
          <a:xfrm>
            <a:off y="762000" x="1270250"/>
            <a:ext cy="3809999" cx="5080250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564" name="Shape 564"/>
          <p:cNvSpPr txBox="1"/>
          <p:nvPr>
            <p:ph idx="1" type="body"/>
          </p:nvPr>
        </p:nvSpPr>
        <p:spPr>
          <a:xfrm>
            <a:off y="4826000" x="762000"/>
            <a:ext cy="4572000" cx="60960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 sz="1466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577" name="Shape 57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78" name="Shape 578"/>
          <p:cNvSpPr/>
          <p:nvPr>
            <p:ph idx="2" type="sldImg"/>
          </p:nvPr>
        </p:nvSpPr>
        <p:spPr>
          <a:xfrm>
            <a:off y="762000" x="1270250"/>
            <a:ext cy="3809999" cx="5080250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579" name="Shape 579"/>
          <p:cNvSpPr txBox="1"/>
          <p:nvPr>
            <p:ph idx="1" type="body"/>
          </p:nvPr>
        </p:nvSpPr>
        <p:spPr>
          <a:xfrm>
            <a:off y="4826000" x="762000"/>
            <a:ext cy="4572000" cx="60960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 sz="1466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589" name="Shape 589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90" name="Shape 590"/>
          <p:cNvSpPr/>
          <p:nvPr>
            <p:ph idx="2" type="sldImg"/>
          </p:nvPr>
        </p:nvSpPr>
        <p:spPr>
          <a:xfrm>
            <a:off y="762000" x="1270250"/>
            <a:ext cy="3809999" cx="5080250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591" name="Shape 591"/>
          <p:cNvSpPr txBox="1"/>
          <p:nvPr>
            <p:ph idx="1" type="body"/>
          </p:nvPr>
        </p:nvSpPr>
        <p:spPr>
          <a:xfrm>
            <a:off y="4826000" x="762000"/>
            <a:ext cy="4572000" cx="60960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 sz="1466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599" name="Shape 599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600" name="Shape 600"/>
          <p:cNvSpPr/>
          <p:nvPr>
            <p:ph idx="2" type="sldImg"/>
          </p:nvPr>
        </p:nvSpPr>
        <p:spPr>
          <a:xfrm>
            <a:off y="762000" x="1270250"/>
            <a:ext cy="3809999" cx="5080250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601" name="Shape 601"/>
          <p:cNvSpPr txBox="1"/>
          <p:nvPr>
            <p:ph idx="1" type="body"/>
          </p:nvPr>
        </p:nvSpPr>
        <p:spPr>
          <a:xfrm>
            <a:off y="4826000" x="762000"/>
            <a:ext cy="4572000" cx="60960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 sz="1466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610" name="Shape 61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611" name="Shape 611"/>
          <p:cNvSpPr/>
          <p:nvPr>
            <p:ph idx="2" type="sldImg"/>
          </p:nvPr>
        </p:nvSpPr>
        <p:spPr>
          <a:xfrm>
            <a:off y="762000" x="1270250"/>
            <a:ext cy="3809999" cx="5080250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612" name="Shape 612"/>
          <p:cNvSpPr txBox="1"/>
          <p:nvPr>
            <p:ph idx="1" type="body"/>
          </p:nvPr>
        </p:nvSpPr>
        <p:spPr>
          <a:xfrm>
            <a:off y="4826000" x="762000"/>
            <a:ext cy="4572000" cx="60960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 sz="1466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622" name="Shape 62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623" name="Shape 623"/>
          <p:cNvSpPr/>
          <p:nvPr>
            <p:ph idx="2" type="sldImg"/>
          </p:nvPr>
        </p:nvSpPr>
        <p:spPr>
          <a:xfrm>
            <a:off y="762000" x="1270250"/>
            <a:ext cy="3809999" cx="5080250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624" name="Shape 624"/>
          <p:cNvSpPr txBox="1"/>
          <p:nvPr>
            <p:ph idx="1" type="body"/>
          </p:nvPr>
        </p:nvSpPr>
        <p:spPr>
          <a:xfrm>
            <a:off y="4826000" x="762000"/>
            <a:ext cy="4572000" cx="60960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 sz="1466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53" name="Shape 53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4" name="Shape 54"/>
          <p:cNvSpPr/>
          <p:nvPr>
            <p:ph idx="2" type="sldImg"/>
          </p:nvPr>
        </p:nvSpPr>
        <p:spPr>
          <a:xfrm>
            <a:off y="762000" x="1270250"/>
            <a:ext cy="3809999" cx="5080250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y="4826000" x="762000"/>
            <a:ext cy="4572000" cx="60960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 sz="1466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64" name="Shape 64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65" name="Shape 65"/>
          <p:cNvSpPr/>
          <p:nvPr>
            <p:ph idx="2" type="sldImg"/>
          </p:nvPr>
        </p:nvSpPr>
        <p:spPr>
          <a:xfrm>
            <a:off y="762000" x="1270250"/>
            <a:ext cy="3809999" cx="5080250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66" name="Shape 66"/>
          <p:cNvSpPr txBox="1"/>
          <p:nvPr>
            <p:ph idx="1" type="body"/>
          </p:nvPr>
        </p:nvSpPr>
        <p:spPr>
          <a:xfrm>
            <a:off y="4826000" x="762000"/>
            <a:ext cy="4572000" cx="60960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 sz="1466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07" name="Shape 10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08" name="Shape 108"/>
          <p:cNvSpPr/>
          <p:nvPr>
            <p:ph idx="2" type="sldImg"/>
          </p:nvPr>
        </p:nvSpPr>
        <p:spPr>
          <a:xfrm>
            <a:off y="762000" x="1270250"/>
            <a:ext cy="3809999" cx="5080250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y="4826000" x="762000"/>
            <a:ext cy="4572000" cx="60960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 sz="1466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17" name="Shape 11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18" name="Shape 118"/>
          <p:cNvSpPr/>
          <p:nvPr>
            <p:ph idx="2" type="sldImg"/>
          </p:nvPr>
        </p:nvSpPr>
        <p:spPr>
          <a:xfrm>
            <a:off y="762000" x="1270250"/>
            <a:ext cy="3809999" cx="5080250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119" name="Shape 119"/>
          <p:cNvSpPr txBox="1"/>
          <p:nvPr>
            <p:ph idx="1" type="body"/>
          </p:nvPr>
        </p:nvSpPr>
        <p:spPr>
          <a:xfrm>
            <a:off y="4826000" x="762000"/>
            <a:ext cy="4572000" cx="60960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 sz="1466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29" name="Shape 129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30" name="Shape 130"/>
          <p:cNvSpPr/>
          <p:nvPr>
            <p:ph idx="2" type="sldImg"/>
          </p:nvPr>
        </p:nvSpPr>
        <p:spPr>
          <a:xfrm>
            <a:off y="762000" x="1270250"/>
            <a:ext cy="3809999" cx="5080250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131" name="Shape 131"/>
          <p:cNvSpPr txBox="1"/>
          <p:nvPr>
            <p:ph idx="1" type="body"/>
          </p:nvPr>
        </p:nvSpPr>
        <p:spPr>
          <a:xfrm>
            <a:off y="4826000" x="762000"/>
            <a:ext cy="4572000" cx="60960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 sz="1466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42" name="Shape 14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43" name="Shape 143"/>
          <p:cNvSpPr/>
          <p:nvPr>
            <p:ph idx="2" type="sldImg"/>
          </p:nvPr>
        </p:nvSpPr>
        <p:spPr>
          <a:xfrm>
            <a:off y="762000" x="1270250"/>
            <a:ext cy="3809999" cx="5080250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144" name="Shape 144"/>
          <p:cNvSpPr txBox="1"/>
          <p:nvPr>
            <p:ph idx="1" type="body"/>
          </p:nvPr>
        </p:nvSpPr>
        <p:spPr>
          <a:xfrm>
            <a:off y="4826000" x="762000"/>
            <a:ext cy="4572000" cx="60960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 sz="1466"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_rels/slideLayout2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_rels/slideLayout3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_rels/slideLayout4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_rels/slideLayout5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" name="Shape 5"/>
        <p:cNvGrpSpPr/>
        <p:nvPr/>
      </p:nvGrpSpPr>
      <p:grpSpPr>
        <a:xfrm>
          <a:off y="0" x="0"/>
          <a:ext cy="0" cx="0"/>
          <a:chOff y="0" x="0"/>
          <a:chExt cy="0" cx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6" name="Shape 6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7" name="Shape 7"/>
          <p:cNvSpPr txBox="1"/>
          <p:nvPr>
            <p:ph type="ctrTitle"/>
          </p:nvPr>
        </p:nvSpPr>
        <p:spPr>
          <a:xfrm>
            <a:off y="3048000" x="914400"/>
            <a:ext cy="1219199" cx="83312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/>
          <a:lstStyle>
            <a:lvl1pPr algn="ctr">
              <a:spcBef>
                <a:spcPts val="0"/>
              </a:spcBef>
              <a:buSzPct val="100000"/>
              <a:defRPr sz="4800"/>
            </a:lvl1pPr>
            <a:lvl2pPr algn="ctr">
              <a:spcBef>
                <a:spcPts val="0"/>
              </a:spcBef>
              <a:buSzPct val="100000"/>
              <a:defRPr sz="4800"/>
            </a:lvl2pPr>
            <a:lvl3pPr algn="ctr">
              <a:spcBef>
                <a:spcPts val="0"/>
              </a:spcBef>
              <a:buSzPct val="100000"/>
              <a:defRPr sz="4800"/>
            </a:lvl3pPr>
            <a:lvl4pPr algn="ctr">
              <a:spcBef>
                <a:spcPts val="0"/>
              </a:spcBef>
              <a:buSzPct val="100000"/>
              <a:defRPr sz="4800"/>
            </a:lvl4pPr>
            <a:lvl5pPr algn="ctr">
              <a:spcBef>
                <a:spcPts val="0"/>
              </a:spcBef>
              <a:buSzPct val="100000"/>
              <a:defRPr sz="4800"/>
            </a:lvl5pPr>
            <a:lvl6pPr algn="ctr">
              <a:spcBef>
                <a:spcPts val="0"/>
              </a:spcBef>
              <a:buSzPct val="100000"/>
              <a:defRPr sz="4800"/>
            </a:lvl6pPr>
            <a:lvl7pPr algn="ctr">
              <a:spcBef>
                <a:spcPts val="0"/>
              </a:spcBef>
              <a:buSzPct val="100000"/>
              <a:defRPr sz="4800"/>
            </a:lvl7pPr>
            <a:lvl8pPr algn="ctr">
              <a:spcBef>
                <a:spcPts val="0"/>
              </a:spcBef>
              <a:buSzPct val="100000"/>
              <a:defRPr sz="4800"/>
            </a:lvl8pPr>
            <a:lvl9pPr algn="ctr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8" name="Shape 8"/>
          <p:cNvSpPr txBox="1"/>
          <p:nvPr>
            <p:ph idx="1" type="subTitle"/>
          </p:nvPr>
        </p:nvSpPr>
        <p:spPr>
          <a:xfrm>
            <a:off y="4572000" x="1828800"/>
            <a:ext cy="914400" cx="650239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/>
          <a:lstStyle>
            <a:lvl1pPr algn="ctr">
              <a:spcBef>
                <a:spcPts val="0"/>
              </a:spcBef>
              <a:buSzPct val="100000"/>
              <a:defRPr sz="3200"/>
            </a:lvl1pPr>
            <a:lvl2pPr algn="ctr">
              <a:spcBef>
                <a:spcPts val="0"/>
              </a:spcBef>
              <a:buSzPct val="100000"/>
              <a:defRPr sz="3200"/>
            </a:lvl2pPr>
            <a:lvl3pPr algn="ctr">
              <a:spcBef>
                <a:spcPts val="0"/>
              </a:spcBef>
              <a:buSzPct val="100000"/>
              <a:defRPr sz="3200"/>
            </a:lvl3pPr>
            <a:lvl4pPr algn="ctr">
              <a:spcBef>
                <a:spcPts val="0"/>
              </a:spcBef>
              <a:buSzPct val="100000"/>
              <a:defRPr sz="3200"/>
            </a:lvl4pPr>
            <a:lvl5pPr algn="ctr">
              <a:spcBef>
                <a:spcPts val="0"/>
              </a:spcBef>
              <a:buSzPct val="100000"/>
              <a:defRPr sz="3200"/>
            </a:lvl5pPr>
            <a:lvl6pPr algn="ctr">
              <a:spcBef>
                <a:spcPts val="0"/>
              </a:spcBef>
              <a:buSzPct val="100000"/>
              <a:defRPr sz="3200"/>
            </a:lvl6pPr>
            <a:lvl7pPr algn="ctr">
              <a:spcBef>
                <a:spcPts val="0"/>
              </a:spcBef>
              <a:buSzPct val="100000"/>
              <a:defRPr sz="3200"/>
            </a:lvl7pPr>
            <a:lvl8pPr algn="ctr">
              <a:spcBef>
                <a:spcPts val="0"/>
              </a:spcBef>
              <a:buSzPct val="100000"/>
              <a:defRPr sz="3200"/>
            </a:lvl8pPr>
            <a:lvl9pPr algn="ctr">
              <a:spcBef>
                <a:spcPts val="0"/>
              </a:spcBef>
              <a:buSzPct val="100000"/>
              <a:defRPr sz="32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9" name="Shape 9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0" name="Shape 10"/>
          <p:cNvSpPr txBox="1"/>
          <p:nvPr>
            <p:ph type="title"/>
          </p:nvPr>
        </p:nvSpPr>
        <p:spPr>
          <a:xfrm>
            <a:off y="304800" x="304800"/>
            <a:ext cy="914400" cx="95504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/>
          <a:lstStyle>
            <a:lvl1pPr>
              <a:spcBef>
                <a:spcPts val="0"/>
              </a:spcBef>
              <a:buSzPct val="99224"/>
              <a:defRPr sz="4266"/>
            </a:lvl1pPr>
            <a:lvl2pPr>
              <a:spcBef>
                <a:spcPts val="0"/>
              </a:spcBef>
              <a:buSzPct val="99224"/>
              <a:defRPr sz="4266"/>
            </a:lvl2pPr>
            <a:lvl3pPr>
              <a:spcBef>
                <a:spcPts val="0"/>
              </a:spcBef>
              <a:buSzPct val="99224"/>
              <a:defRPr sz="4266"/>
            </a:lvl3pPr>
            <a:lvl4pPr>
              <a:spcBef>
                <a:spcPts val="0"/>
              </a:spcBef>
              <a:buSzPct val="99224"/>
              <a:defRPr sz="4266"/>
            </a:lvl4pPr>
            <a:lvl5pPr>
              <a:spcBef>
                <a:spcPts val="0"/>
              </a:spcBef>
              <a:buSzPct val="99224"/>
              <a:defRPr sz="4266"/>
            </a:lvl5pPr>
            <a:lvl6pPr>
              <a:spcBef>
                <a:spcPts val="0"/>
              </a:spcBef>
              <a:buSzPct val="99224"/>
              <a:defRPr sz="4266"/>
            </a:lvl6pPr>
            <a:lvl7pPr>
              <a:spcBef>
                <a:spcPts val="0"/>
              </a:spcBef>
              <a:buSzPct val="99224"/>
              <a:defRPr sz="4266"/>
            </a:lvl7pPr>
            <a:lvl8pPr>
              <a:spcBef>
                <a:spcPts val="0"/>
              </a:spcBef>
              <a:buSzPct val="99224"/>
              <a:defRPr sz="4266"/>
            </a:lvl8pPr>
            <a:lvl9pPr>
              <a:spcBef>
                <a:spcPts val="0"/>
              </a:spcBef>
              <a:buSzPct val="99224"/>
              <a:defRPr sz="4266"/>
            </a:lvl9pPr>
          </a:lstStyle>
          <a:p/>
        </p:txBody>
      </p:sp>
      <p:sp>
        <p:nvSpPr>
          <p:cNvPr id="11" name="Shape 11"/>
          <p:cNvSpPr txBox="1"/>
          <p:nvPr>
            <p:ph idx="1" type="body"/>
          </p:nvPr>
        </p:nvSpPr>
        <p:spPr>
          <a:xfrm>
            <a:off y="1828800" x="304800"/>
            <a:ext cy="5486399" cx="95504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/>
          <a:lstStyle>
            <a:lvl1pPr>
              <a:spcBef>
                <a:spcPts val="0"/>
              </a:spcBef>
              <a:buSzPct val="98765"/>
              <a:defRPr sz="2666"/>
            </a:lvl1pPr>
            <a:lvl2pPr>
              <a:spcBef>
                <a:spcPts val="0"/>
              </a:spcBef>
              <a:buSzPct val="98765"/>
              <a:defRPr sz="2666"/>
            </a:lvl2pPr>
            <a:lvl3pPr>
              <a:spcBef>
                <a:spcPts val="0"/>
              </a:spcBef>
              <a:buSzPct val="98765"/>
              <a:defRPr sz="2666"/>
            </a:lvl3pPr>
            <a:lvl4pPr>
              <a:spcBef>
                <a:spcPts val="0"/>
              </a:spcBef>
              <a:buSzPct val="98765"/>
              <a:defRPr sz="2666"/>
            </a:lvl4pPr>
            <a:lvl5pPr>
              <a:spcBef>
                <a:spcPts val="0"/>
              </a:spcBef>
              <a:buSzPct val="98765"/>
              <a:defRPr sz="2666"/>
            </a:lvl5pPr>
            <a:lvl6pPr>
              <a:spcBef>
                <a:spcPts val="0"/>
              </a:spcBef>
              <a:buSzPct val="98765"/>
              <a:defRPr sz="2666"/>
            </a:lvl6pPr>
            <a:lvl7pPr>
              <a:spcBef>
                <a:spcPts val="0"/>
              </a:spcBef>
              <a:buSzPct val="98765"/>
              <a:defRPr sz="2666"/>
            </a:lvl7pPr>
            <a:lvl8pPr>
              <a:spcBef>
                <a:spcPts val="0"/>
              </a:spcBef>
              <a:buSzPct val="98765"/>
              <a:defRPr sz="2666"/>
            </a:lvl8pPr>
            <a:lvl9pPr>
              <a:spcBef>
                <a:spcPts val="0"/>
              </a:spcBef>
              <a:buSzPct val="98765"/>
              <a:defRPr sz="2666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12" name="Shape 1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3" name="Shape 13"/>
          <p:cNvSpPr txBox="1"/>
          <p:nvPr>
            <p:ph type="title"/>
          </p:nvPr>
        </p:nvSpPr>
        <p:spPr>
          <a:xfrm>
            <a:off y="304800" x="304800"/>
            <a:ext cy="914400" cx="95504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/>
          <a:lstStyle>
            <a:lvl1pPr>
              <a:spcBef>
                <a:spcPts val="0"/>
              </a:spcBef>
              <a:buSzPct val="99224"/>
              <a:defRPr sz="4266"/>
            </a:lvl1pPr>
            <a:lvl2pPr>
              <a:spcBef>
                <a:spcPts val="0"/>
              </a:spcBef>
              <a:buSzPct val="99224"/>
              <a:defRPr sz="4266"/>
            </a:lvl2pPr>
            <a:lvl3pPr>
              <a:spcBef>
                <a:spcPts val="0"/>
              </a:spcBef>
              <a:buSzPct val="99224"/>
              <a:defRPr sz="4266"/>
            </a:lvl3pPr>
            <a:lvl4pPr>
              <a:spcBef>
                <a:spcPts val="0"/>
              </a:spcBef>
              <a:buSzPct val="99224"/>
              <a:defRPr sz="4266"/>
            </a:lvl4pPr>
            <a:lvl5pPr>
              <a:spcBef>
                <a:spcPts val="0"/>
              </a:spcBef>
              <a:buSzPct val="99224"/>
              <a:defRPr sz="4266"/>
            </a:lvl5pPr>
            <a:lvl6pPr>
              <a:spcBef>
                <a:spcPts val="0"/>
              </a:spcBef>
              <a:buSzPct val="99224"/>
              <a:defRPr sz="4266"/>
            </a:lvl6pPr>
            <a:lvl7pPr>
              <a:spcBef>
                <a:spcPts val="0"/>
              </a:spcBef>
              <a:buSzPct val="99224"/>
              <a:defRPr sz="4266"/>
            </a:lvl7pPr>
            <a:lvl8pPr>
              <a:spcBef>
                <a:spcPts val="0"/>
              </a:spcBef>
              <a:buSzPct val="99224"/>
              <a:defRPr sz="4266"/>
            </a:lvl8pPr>
            <a:lvl9pPr>
              <a:spcBef>
                <a:spcPts val="0"/>
              </a:spcBef>
              <a:buSzPct val="99224"/>
              <a:defRPr sz="4266"/>
            </a:lvl9pPr>
          </a:lstStyle>
          <a:p/>
        </p:txBody>
      </p:sp>
      <p:sp>
        <p:nvSpPr>
          <p:cNvPr id="14" name="Shape 14"/>
          <p:cNvSpPr txBox="1"/>
          <p:nvPr>
            <p:ph idx="1" type="body"/>
          </p:nvPr>
        </p:nvSpPr>
        <p:spPr>
          <a:xfrm>
            <a:off y="1828800" x="304800"/>
            <a:ext cy="5486399" cx="447039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/>
          <a:lstStyle>
            <a:lvl1pPr>
              <a:spcBef>
                <a:spcPts val="0"/>
              </a:spcBef>
              <a:buSzPct val="98765"/>
              <a:defRPr sz="2666"/>
            </a:lvl1pPr>
            <a:lvl2pPr>
              <a:spcBef>
                <a:spcPts val="0"/>
              </a:spcBef>
              <a:buSzPct val="98765"/>
              <a:defRPr sz="2666"/>
            </a:lvl2pPr>
            <a:lvl3pPr>
              <a:spcBef>
                <a:spcPts val="0"/>
              </a:spcBef>
              <a:buSzPct val="98765"/>
              <a:defRPr sz="2666"/>
            </a:lvl3pPr>
            <a:lvl4pPr>
              <a:spcBef>
                <a:spcPts val="0"/>
              </a:spcBef>
              <a:buSzPct val="98765"/>
              <a:defRPr sz="2666"/>
            </a:lvl4pPr>
            <a:lvl5pPr>
              <a:spcBef>
                <a:spcPts val="0"/>
              </a:spcBef>
              <a:buSzPct val="98765"/>
              <a:defRPr sz="2666"/>
            </a:lvl5pPr>
            <a:lvl6pPr>
              <a:spcBef>
                <a:spcPts val="0"/>
              </a:spcBef>
              <a:buSzPct val="98765"/>
              <a:defRPr sz="2666"/>
            </a:lvl6pPr>
            <a:lvl7pPr>
              <a:spcBef>
                <a:spcPts val="0"/>
              </a:spcBef>
              <a:buSzPct val="98765"/>
              <a:defRPr sz="2666"/>
            </a:lvl7pPr>
            <a:lvl8pPr>
              <a:spcBef>
                <a:spcPts val="0"/>
              </a:spcBef>
              <a:buSzPct val="98765"/>
              <a:defRPr sz="2666"/>
            </a:lvl8pPr>
            <a:lvl9pPr>
              <a:spcBef>
                <a:spcPts val="0"/>
              </a:spcBef>
              <a:buSzPct val="98765"/>
              <a:defRPr sz="2666"/>
            </a:lvl9pPr>
          </a:lstStyle>
          <a:p/>
        </p:txBody>
      </p:sp>
      <p:sp>
        <p:nvSpPr>
          <p:cNvPr id="15" name="Shape 15"/>
          <p:cNvSpPr txBox="1"/>
          <p:nvPr>
            <p:ph idx="2" type="body"/>
          </p:nvPr>
        </p:nvSpPr>
        <p:spPr>
          <a:xfrm>
            <a:off y="1828800" x="5384800"/>
            <a:ext cy="5486399" cx="447039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/>
          <a:lstStyle>
            <a:lvl1pPr>
              <a:spcBef>
                <a:spcPts val="0"/>
              </a:spcBef>
              <a:buSzPct val="98765"/>
              <a:defRPr sz="2666"/>
            </a:lvl1pPr>
            <a:lvl2pPr>
              <a:spcBef>
                <a:spcPts val="0"/>
              </a:spcBef>
              <a:buSzPct val="98765"/>
              <a:defRPr sz="2666"/>
            </a:lvl2pPr>
            <a:lvl3pPr>
              <a:spcBef>
                <a:spcPts val="0"/>
              </a:spcBef>
              <a:buSzPct val="98765"/>
              <a:defRPr sz="2666"/>
            </a:lvl3pPr>
            <a:lvl4pPr>
              <a:spcBef>
                <a:spcPts val="0"/>
              </a:spcBef>
              <a:buSzPct val="98765"/>
              <a:defRPr sz="2666"/>
            </a:lvl4pPr>
            <a:lvl5pPr>
              <a:spcBef>
                <a:spcPts val="0"/>
              </a:spcBef>
              <a:buSzPct val="98765"/>
              <a:defRPr sz="2666"/>
            </a:lvl5pPr>
            <a:lvl6pPr>
              <a:spcBef>
                <a:spcPts val="0"/>
              </a:spcBef>
              <a:buSzPct val="98765"/>
              <a:defRPr sz="2666"/>
            </a:lvl6pPr>
            <a:lvl7pPr>
              <a:spcBef>
                <a:spcPts val="0"/>
              </a:spcBef>
              <a:buSzPct val="98765"/>
              <a:defRPr sz="2666"/>
            </a:lvl7pPr>
            <a:lvl8pPr>
              <a:spcBef>
                <a:spcPts val="0"/>
              </a:spcBef>
              <a:buSzPct val="98765"/>
              <a:defRPr sz="2666"/>
            </a:lvl8pPr>
            <a:lvl9pPr>
              <a:spcBef>
                <a:spcPts val="0"/>
              </a:spcBef>
              <a:buSzPct val="98765"/>
              <a:defRPr sz="2666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16" name="Shape 16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7" name="Shape 17"/>
          <p:cNvSpPr txBox="1"/>
          <p:nvPr>
            <p:ph idx="1" type="body"/>
          </p:nvPr>
        </p:nvSpPr>
        <p:spPr>
          <a:xfrm>
            <a:off y="6705600" x="304800"/>
            <a:ext cy="609599" cx="95504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/>
          <a:lstStyle>
            <a:lvl1pPr algn="ctr">
              <a:spcBef>
                <a:spcPts val="0"/>
              </a:spcBef>
              <a:buSzPct val="100000"/>
              <a:defRPr sz="3200"/>
            </a:lvl1pPr>
            <a:lvl2pPr algn="ctr">
              <a:spcBef>
                <a:spcPts val="0"/>
              </a:spcBef>
              <a:buSzPct val="100000"/>
              <a:defRPr sz="3200"/>
            </a:lvl2pPr>
            <a:lvl3pPr algn="ctr">
              <a:spcBef>
                <a:spcPts val="0"/>
              </a:spcBef>
              <a:buSzPct val="100000"/>
              <a:defRPr sz="3200"/>
            </a:lvl3pPr>
            <a:lvl4pPr algn="ctr">
              <a:spcBef>
                <a:spcPts val="0"/>
              </a:spcBef>
              <a:buSzPct val="100000"/>
              <a:defRPr sz="3200"/>
            </a:lvl4pPr>
            <a:lvl5pPr algn="ctr">
              <a:spcBef>
                <a:spcPts val="0"/>
              </a:spcBef>
              <a:buSzPct val="100000"/>
              <a:defRPr sz="3200"/>
            </a:lvl5pPr>
            <a:lvl6pPr algn="ctr">
              <a:spcBef>
                <a:spcPts val="0"/>
              </a:spcBef>
              <a:buSzPct val="100000"/>
              <a:defRPr sz="3200"/>
            </a:lvl6pPr>
            <a:lvl7pPr algn="ctr">
              <a:spcBef>
                <a:spcPts val="0"/>
              </a:spcBef>
              <a:buSzPct val="100000"/>
              <a:defRPr sz="3200"/>
            </a:lvl7pPr>
            <a:lvl8pPr algn="ctr">
              <a:spcBef>
                <a:spcPts val="0"/>
              </a:spcBef>
              <a:buSzPct val="100000"/>
              <a:defRPr sz="3200"/>
            </a:lvl8pPr>
            <a:lvl9pPr algn="ctr">
              <a:spcBef>
                <a:spcPts val="0"/>
              </a:spcBef>
              <a:buSzPct val="100000"/>
              <a:defRPr sz="32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Target="../slideLayouts/slideLayout2.xml" Type="http://schemas.openxmlformats.org/officeDocument/2006/relationships/slideLayout" Id="rId2"/><Relationship Target="../slideLayouts/slideLayout1.xml" Type="http://schemas.openxmlformats.org/officeDocument/2006/relationships/slideLayout" Id="rId1"/><Relationship Target="../slideLayouts/slideLayout4.xml" Type="http://schemas.openxmlformats.org/officeDocument/2006/relationships/slideLayout" Id="rId4"/><Relationship Target="../slideLayouts/slideLayout3.xml" Type="http://schemas.openxmlformats.org/officeDocument/2006/relationships/slideLayout" Id="rId3"/><Relationship Target="../theme/theme3.xml" Type="http://schemas.openxmlformats.org/officeDocument/2006/relationships/theme" Id="rId6"/><Relationship Target="../slideLayouts/slideLayout5.xml" Type="http://schemas.openxmlformats.org/officeDocument/2006/relationships/slideLayout" Id="rId5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FFFF"/>
        </a:solidFill>
      </p:bgPr>
    </p:bg>
    <p:spTree>
      <p:nvGrpSpPr>
        <p:cNvPr id="4" name="Shape 4"/>
        <p:cNvGrpSpPr/>
        <p:nvPr/>
      </p:nvGrpSpPr>
      <p:grpSpPr>
        <a:xfrm>
          <a:off y="0" x="0"/>
          <a:ext cy="0" cx="0"/>
          <a:chOff y="0" x="0"/>
          <a:chExt cy="0" cx="0"/>
        </a:xfrm>
      </p:grpSpPr>
    </p:spTree>
  </p:cSld>
  <p:clrMap accent2="accent2" accent3="accent3" accent4="accent4" accent5="accent5" accent6="accent6" hlink="hlink" tx2="lt2" tx1="dk1" bg2="dk2" bg1="lt1" folHlink="folHlink" accent1="accent1"/>
  <p:sldLayoutIdLst>
    <p:sldLayoutId id="2147483648" r:id="rId1"/>
    <p:sldLayoutId id="2147483649" r:id="rId2"/>
    <p:sldLayoutId id="2147483650" r:id="rId3"/>
    <p:sldLayoutId id="2147483651" r:id="rId4"/>
    <p:sldLayoutId id="2147483652" r:id="rId5"/>
  </p:sldLayoutIdLst>
  <p:hf dt="0" ftr="0" sldNum="0" hdr="0"/>
  <p:txStyles>
    <p:titleStyle>
      <a:defPPr algn="l" rtl="0" marR="0">
        <a:lnSpc>
          <a:spcPct val="100000"/>
        </a:lnSpc>
        <a:spcBef>
          <a:spcPts val="0"/>
        </a:spcBef>
        <a:spcAft>
          <a:spcPts val="0"/>
        </a:spcAft>
      </a:defPPr>
      <a:lvl1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algn="l" rtl="0" marR="0">
        <a:lnSpc>
          <a:spcPct val="100000"/>
        </a:lnSpc>
        <a:spcBef>
          <a:spcPts val="0"/>
        </a:spcBef>
        <a:spcAft>
          <a:spcPts val="0"/>
        </a:spcAft>
      </a:defPPr>
      <a:lvl1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algn="l" rtl="0" marR="0">
        <a:lnSpc>
          <a:spcPct val="100000"/>
        </a:lnSpc>
        <a:spcBef>
          <a:spcPts val="0"/>
        </a:spcBef>
        <a:spcAft>
          <a:spcPts val="0"/>
        </a:spcAft>
      </a:defPPr>
      <a:lvl1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Target="../notesSlides/notesSlide1.xml" Type="http://schemas.openxmlformats.org/officeDocument/2006/relationships/notesSlide" Id="rId2"/><Relationship Target="../slideLayouts/slideLayout1.xml" Type="http://schemas.openxmlformats.org/officeDocument/2006/relationships/slideLayout" Id="rId1"/><Relationship Target="../media/image02.png" Type="http://schemas.openxmlformats.org/officeDocument/2006/relationships/image" Id="rId3"/></Relationships>
</file>

<file path=ppt/slides/_rels/slide10.xml.rels><?xml version="1.0" encoding="UTF-8" standalone="yes"?><Relationships xmlns="http://schemas.openxmlformats.org/package/2006/relationships"><Relationship Target="../notesSlides/notesSlide10.xml" Type="http://schemas.openxmlformats.org/officeDocument/2006/relationships/notesSlide" Id="rId2"/><Relationship Target="../slideLayouts/slideLayout1.xml" Type="http://schemas.openxmlformats.org/officeDocument/2006/relationships/slideLayout" Id="rId1"/><Relationship Target="../media/image00.png" Type="http://schemas.openxmlformats.org/officeDocument/2006/relationships/image" Id="rId4"/><Relationship Target="../media/image01.png" Type="http://schemas.openxmlformats.org/officeDocument/2006/relationships/image" Id="rId3"/><Relationship Target="../media/image20.png" Type="http://schemas.openxmlformats.org/officeDocument/2006/relationships/image" Id="rId5"/></Relationships>
</file>

<file path=ppt/slides/_rels/slide11.xml.rels><?xml version="1.0" encoding="UTF-8" standalone="yes"?><Relationships xmlns="http://schemas.openxmlformats.org/package/2006/relationships"><Relationship Target="../notesSlides/notesSlide11.xml" Type="http://schemas.openxmlformats.org/officeDocument/2006/relationships/notesSlide" Id="rId2"/><Relationship Target="../slideLayouts/slideLayout1.xml" Type="http://schemas.openxmlformats.org/officeDocument/2006/relationships/slideLayout" Id="rId1"/><Relationship Target="../media/image00.png" Type="http://schemas.openxmlformats.org/officeDocument/2006/relationships/image" Id="rId4"/><Relationship Target="../media/image01.png" Type="http://schemas.openxmlformats.org/officeDocument/2006/relationships/image" Id="rId3"/><Relationship Target="../media/image07.png" Type="http://schemas.openxmlformats.org/officeDocument/2006/relationships/image" Id="rId5"/></Relationships>
</file>

<file path=ppt/slides/_rels/slide12.xml.rels><?xml version="1.0" encoding="UTF-8" standalone="yes"?><Relationships xmlns="http://schemas.openxmlformats.org/package/2006/relationships"><Relationship Target="../notesSlides/notesSlide12.xml" Type="http://schemas.openxmlformats.org/officeDocument/2006/relationships/notesSlide" Id="rId2"/><Relationship Target="../slideLayouts/slideLayout1.xml" Type="http://schemas.openxmlformats.org/officeDocument/2006/relationships/slideLayout" Id="rId1"/><Relationship Target="../media/image00.png" Type="http://schemas.openxmlformats.org/officeDocument/2006/relationships/image" Id="rId4"/><Relationship Target="../media/image01.png" Type="http://schemas.openxmlformats.org/officeDocument/2006/relationships/image" Id="rId3"/><Relationship Target="../media/image09.png" Type="http://schemas.openxmlformats.org/officeDocument/2006/relationships/image" Id="rId5"/></Relationships>
</file>

<file path=ppt/slides/_rels/slide13.xml.rels><?xml version="1.0" encoding="UTF-8" standalone="yes"?><Relationships xmlns="http://schemas.openxmlformats.org/package/2006/relationships"><Relationship Target="../notesSlides/notesSlide13.xml" Type="http://schemas.openxmlformats.org/officeDocument/2006/relationships/notesSlide" Id="rId2"/><Relationship Target="../slideLayouts/slideLayout1.xml" Type="http://schemas.openxmlformats.org/officeDocument/2006/relationships/slideLayout" Id="rId1"/><Relationship Target="../media/image00.png" Type="http://schemas.openxmlformats.org/officeDocument/2006/relationships/image" Id="rId4"/><Relationship Target="../media/image01.png" Type="http://schemas.openxmlformats.org/officeDocument/2006/relationships/image" Id="rId3"/><Relationship Target="../media/image17.png" Type="http://schemas.openxmlformats.org/officeDocument/2006/relationships/image" Id="rId5"/></Relationships>
</file>

<file path=ppt/slides/_rels/slide14.xml.rels><?xml version="1.0" encoding="UTF-8" standalone="yes"?><Relationships xmlns="http://schemas.openxmlformats.org/package/2006/relationships"><Relationship Target="../notesSlides/notesSlide14.xml" Type="http://schemas.openxmlformats.org/officeDocument/2006/relationships/notesSlide" Id="rId2"/><Relationship Target="../slideLayouts/slideLayout1.xml" Type="http://schemas.openxmlformats.org/officeDocument/2006/relationships/slideLayout" Id="rId1"/><Relationship Target="../media/image00.png" Type="http://schemas.openxmlformats.org/officeDocument/2006/relationships/image" Id="rId4"/><Relationship Target="../media/image01.png" Type="http://schemas.openxmlformats.org/officeDocument/2006/relationships/image" Id="rId3"/><Relationship Target="../media/image12.png" Type="http://schemas.openxmlformats.org/officeDocument/2006/relationships/image" Id="rId5"/></Relationships>
</file>

<file path=ppt/slides/_rels/slide15.xml.rels><?xml version="1.0" encoding="UTF-8" standalone="yes"?><Relationships xmlns="http://schemas.openxmlformats.org/package/2006/relationships"><Relationship Target="../notesSlides/notesSlide15.xml" Type="http://schemas.openxmlformats.org/officeDocument/2006/relationships/notesSlide" Id="rId2"/><Relationship Target="../slideLayouts/slideLayout1.xml" Type="http://schemas.openxmlformats.org/officeDocument/2006/relationships/slideLayout" Id="rId1"/><Relationship Target="../media/image00.png" Type="http://schemas.openxmlformats.org/officeDocument/2006/relationships/image" Id="rId4"/><Relationship Target="../media/image01.png" Type="http://schemas.openxmlformats.org/officeDocument/2006/relationships/image" Id="rId3"/><Relationship Target="../media/image14.png" Type="http://schemas.openxmlformats.org/officeDocument/2006/relationships/image" Id="rId6"/><Relationship Target="../media/image11.png" Type="http://schemas.openxmlformats.org/officeDocument/2006/relationships/image" Id="rId5"/></Relationships>
</file>

<file path=ppt/slides/_rels/slide16.xml.rels><?xml version="1.0" encoding="UTF-8" standalone="yes"?><Relationships xmlns="http://schemas.openxmlformats.org/package/2006/relationships"><Relationship Target="../notesSlides/notesSlide16.xml" Type="http://schemas.openxmlformats.org/officeDocument/2006/relationships/notesSlide" Id="rId2"/><Relationship Target="../slideLayouts/slideLayout1.xml" Type="http://schemas.openxmlformats.org/officeDocument/2006/relationships/slideLayout" Id="rId1"/><Relationship Target="../media/image00.png" Type="http://schemas.openxmlformats.org/officeDocument/2006/relationships/image" Id="rId4"/><Relationship Target="../media/image01.png" Type="http://schemas.openxmlformats.org/officeDocument/2006/relationships/image" Id="rId3"/><Relationship Target="../media/image10.png" Type="http://schemas.openxmlformats.org/officeDocument/2006/relationships/image" Id="rId6"/><Relationship Target="../media/image15.png" Type="http://schemas.openxmlformats.org/officeDocument/2006/relationships/image" Id="rId5"/><Relationship Target="../media/image16.png" Type="http://schemas.openxmlformats.org/officeDocument/2006/relationships/image" Id="rId7"/></Relationships>
</file>

<file path=ppt/slides/_rels/slide17.xml.rels><?xml version="1.0" encoding="UTF-8" standalone="yes"?><Relationships xmlns="http://schemas.openxmlformats.org/package/2006/relationships"><Relationship Target="../notesSlides/notesSlide17.xml" Type="http://schemas.openxmlformats.org/officeDocument/2006/relationships/notesSlide" Id="rId2"/><Relationship Target="../slideLayouts/slideLayout1.xml" Type="http://schemas.openxmlformats.org/officeDocument/2006/relationships/slideLayout" Id="rId1"/><Relationship Target="../media/image00.png" Type="http://schemas.openxmlformats.org/officeDocument/2006/relationships/image" Id="rId4"/><Relationship Target="../media/image01.png" Type="http://schemas.openxmlformats.org/officeDocument/2006/relationships/image" Id="rId3"/><Relationship Target="../media/image26.png" Type="http://schemas.openxmlformats.org/officeDocument/2006/relationships/image" Id="rId5"/></Relationships>
</file>

<file path=ppt/slides/_rels/slide18.xml.rels><?xml version="1.0" encoding="UTF-8" standalone="yes"?><Relationships xmlns="http://schemas.openxmlformats.org/package/2006/relationships"><Relationship Target="../notesSlides/notesSlide18.xml" Type="http://schemas.openxmlformats.org/officeDocument/2006/relationships/notesSlide" Id="rId2"/><Relationship Target="../slideLayouts/slideLayout1.xml" Type="http://schemas.openxmlformats.org/officeDocument/2006/relationships/slideLayout" Id="rId1"/><Relationship Target="../media/image00.png" Type="http://schemas.openxmlformats.org/officeDocument/2006/relationships/image" Id="rId4"/><Relationship Target="../media/image01.png" Type="http://schemas.openxmlformats.org/officeDocument/2006/relationships/image" Id="rId3"/><Relationship Target="../media/image21.png" Type="http://schemas.openxmlformats.org/officeDocument/2006/relationships/image" Id="rId6"/><Relationship Target="../media/image19.png" Type="http://schemas.openxmlformats.org/officeDocument/2006/relationships/image" Id="rId5"/></Relationships>
</file>

<file path=ppt/slides/_rels/slide19.xml.rels><?xml version="1.0" encoding="UTF-8" standalone="yes"?><Relationships xmlns="http://schemas.openxmlformats.org/package/2006/relationships"><Relationship Target="../notesSlides/notesSlide19.xml" Type="http://schemas.openxmlformats.org/officeDocument/2006/relationships/notesSlide" Id="rId2"/><Relationship Target="../slideLayouts/slideLayout1.xml" Type="http://schemas.openxmlformats.org/officeDocument/2006/relationships/slideLayout" Id="rId1"/><Relationship Target="../media/image00.png" Type="http://schemas.openxmlformats.org/officeDocument/2006/relationships/image" Id="rId4"/><Relationship Target="../media/image01.png" Type="http://schemas.openxmlformats.org/officeDocument/2006/relationships/image" Id="rId3"/></Relationships>
</file>

<file path=ppt/slides/_rels/slide2.xml.rels><?xml version="1.0" encoding="UTF-8" standalone="yes"?><Relationships xmlns="http://schemas.openxmlformats.org/package/2006/relationships"><Relationship Target="../notesSlides/notesSlide2.xml" Type="http://schemas.openxmlformats.org/officeDocument/2006/relationships/notesSlide" Id="rId2"/><Relationship Target="../slideLayouts/slideLayout1.xml" Type="http://schemas.openxmlformats.org/officeDocument/2006/relationships/slideLayout" Id="rId1"/><Relationship Target="../media/image00.png" Type="http://schemas.openxmlformats.org/officeDocument/2006/relationships/image" Id="rId4"/><Relationship Target="../media/image01.png" Type="http://schemas.openxmlformats.org/officeDocument/2006/relationships/image" Id="rId3"/></Relationships>
</file>

<file path=ppt/slides/_rels/slide20.xml.rels><?xml version="1.0" encoding="UTF-8" standalone="yes"?><Relationships xmlns="http://schemas.openxmlformats.org/package/2006/relationships"><Relationship Target="../notesSlides/notesSlide20.xml" Type="http://schemas.openxmlformats.org/officeDocument/2006/relationships/notesSlide" Id="rId2"/><Relationship Target="../slideLayouts/slideLayout1.xml" Type="http://schemas.openxmlformats.org/officeDocument/2006/relationships/slideLayout" Id="rId1"/><Relationship Target="../media/image00.png" Type="http://schemas.openxmlformats.org/officeDocument/2006/relationships/image" Id="rId4"/><Relationship Target="../media/image01.png" Type="http://schemas.openxmlformats.org/officeDocument/2006/relationships/image" Id="rId3"/><Relationship Target="../media/image34.png" Type="http://schemas.openxmlformats.org/officeDocument/2006/relationships/image" Id="rId5"/></Relationships>
</file>

<file path=ppt/slides/_rels/slide21.xml.rels><?xml version="1.0" encoding="UTF-8" standalone="yes"?><Relationships xmlns="http://schemas.openxmlformats.org/package/2006/relationships"><Relationship Target="../notesSlides/notesSlide21.xml" Type="http://schemas.openxmlformats.org/officeDocument/2006/relationships/notesSlide" Id="rId2"/><Relationship Target="../slideLayouts/slideLayout1.xml" Type="http://schemas.openxmlformats.org/officeDocument/2006/relationships/slideLayout" Id="rId1"/><Relationship Target="../media/image31.png" Type="http://schemas.openxmlformats.org/officeDocument/2006/relationships/image" Id="rId4"/><Relationship Target="../media/image01.png" Type="http://schemas.openxmlformats.org/officeDocument/2006/relationships/image" Id="rId3"/><Relationship Target="../media/image00.png" Type="http://schemas.openxmlformats.org/officeDocument/2006/relationships/image" Id="rId5"/></Relationships>
</file>

<file path=ppt/slides/_rels/slide22.xml.rels><?xml version="1.0" encoding="UTF-8" standalone="yes"?><Relationships xmlns="http://schemas.openxmlformats.org/package/2006/relationships"><Relationship Target="../notesSlides/notesSlide22.xml" Type="http://schemas.openxmlformats.org/officeDocument/2006/relationships/notesSlide" Id="rId2"/><Relationship Target="../slideLayouts/slideLayout1.xml" Type="http://schemas.openxmlformats.org/officeDocument/2006/relationships/slideLayout" Id="rId1"/><Relationship Target="../media/image00.png" Type="http://schemas.openxmlformats.org/officeDocument/2006/relationships/image" Id="rId4"/><Relationship Target="../media/image01.png" Type="http://schemas.openxmlformats.org/officeDocument/2006/relationships/image" Id="rId3"/><Relationship Target="../media/image24.png" Type="http://schemas.openxmlformats.org/officeDocument/2006/relationships/image" Id="rId6"/><Relationship Target="../media/image23.png" Type="http://schemas.openxmlformats.org/officeDocument/2006/relationships/image" Id="rId5"/></Relationships>
</file>

<file path=ppt/slides/_rels/slide23.xml.rels><?xml version="1.0" encoding="UTF-8" standalone="yes"?><Relationships xmlns="http://schemas.openxmlformats.org/package/2006/relationships"><Relationship Target="../notesSlides/notesSlide23.xml" Type="http://schemas.openxmlformats.org/officeDocument/2006/relationships/notesSlide" Id="rId2"/><Relationship Target="../slideLayouts/slideLayout1.xml" Type="http://schemas.openxmlformats.org/officeDocument/2006/relationships/slideLayout" Id="rId1"/><Relationship Target="../media/image00.png" Type="http://schemas.openxmlformats.org/officeDocument/2006/relationships/image" Id="rId4"/><Relationship Target="../media/image01.png" Type="http://schemas.openxmlformats.org/officeDocument/2006/relationships/image" Id="rId3"/><Relationship Target="../media/image27.png" Type="http://schemas.openxmlformats.org/officeDocument/2006/relationships/image" Id="rId5"/></Relationships>
</file>

<file path=ppt/slides/_rels/slide24.xml.rels><?xml version="1.0" encoding="UTF-8" standalone="yes"?><Relationships xmlns="http://schemas.openxmlformats.org/package/2006/relationships"><Relationship Target="../notesSlides/notesSlide24.xml" Type="http://schemas.openxmlformats.org/officeDocument/2006/relationships/notesSlide" Id="rId2"/><Relationship Target="../slideLayouts/slideLayout1.xml" Type="http://schemas.openxmlformats.org/officeDocument/2006/relationships/slideLayout" Id="rId1"/><Relationship Target="../media/image00.png" Type="http://schemas.openxmlformats.org/officeDocument/2006/relationships/image" Id="rId4"/><Relationship Target="../media/image01.png" Type="http://schemas.openxmlformats.org/officeDocument/2006/relationships/image" Id="rId3"/><Relationship Target="../media/image25.png" Type="http://schemas.openxmlformats.org/officeDocument/2006/relationships/image" Id="rId5"/></Relationships>
</file>

<file path=ppt/slides/_rels/slide25.xml.rels><?xml version="1.0" encoding="UTF-8" standalone="yes"?><Relationships xmlns="http://schemas.openxmlformats.org/package/2006/relationships"><Relationship Target="../notesSlides/notesSlide25.xml" Type="http://schemas.openxmlformats.org/officeDocument/2006/relationships/notesSlide" Id="rId2"/><Relationship Target="../slideLayouts/slideLayout1.xml" Type="http://schemas.openxmlformats.org/officeDocument/2006/relationships/slideLayout" Id="rId1"/><Relationship Target="../media/image00.png" Type="http://schemas.openxmlformats.org/officeDocument/2006/relationships/image" Id="rId4"/><Relationship Target="../media/image01.png" Type="http://schemas.openxmlformats.org/officeDocument/2006/relationships/image" Id="rId3"/><Relationship Target="../media/image22.png" Type="http://schemas.openxmlformats.org/officeDocument/2006/relationships/image" Id="rId5"/></Relationships>
</file>

<file path=ppt/slides/_rels/slide26.xml.rels><?xml version="1.0" encoding="UTF-8" standalone="yes"?><Relationships xmlns="http://schemas.openxmlformats.org/package/2006/relationships"><Relationship Target="../notesSlides/notesSlide26.xml" Type="http://schemas.openxmlformats.org/officeDocument/2006/relationships/notesSlide" Id="rId2"/><Relationship Target="../slideLayouts/slideLayout1.xml" Type="http://schemas.openxmlformats.org/officeDocument/2006/relationships/slideLayout" Id="rId1"/><Relationship Target="../media/image00.png" Type="http://schemas.openxmlformats.org/officeDocument/2006/relationships/image" Id="rId4"/><Relationship Target="../media/image01.png" Type="http://schemas.openxmlformats.org/officeDocument/2006/relationships/image" Id="rId3"/></Relationships>
</file>

<file path=ppt/slides/_rels/slide27.xml.rels><?xml version="1.0" encoding="UTF-8" standalone="yes"?><Relationships xmlns="http://schemas.openxmlformats.org/package/2006/relationships"><Relationship Target="../notesSlides/notesSlide27.xml" Type="http://schemas.openxmlformats.org/officeDocument/2006/relationships/notesSlide" Id="rId2"/><Relationship Target="../slideLayouts/slideLayout1.xml" Type="http://schemas.openxmlformats.org/officeDocument/2006/relationships/slideLayout" Id="rId1"/><Relationship Target="../media/image00.png" Type="http://schemas.openxmlformats.org/officeDocument/2006/relationships/image" Id="rId4"/><Relationship Target="../media/image01.png" Type="http://schemas.openxmlformats.org/officeDocument/2006/relationships/image" Id="rId3"/><Relationship Target="../media/image28.png" Type="http://schemas.openxmlformats.org/officeDocument/2006/relationships/image" Id="rId5"/></Relationships>
</file>

<file path=ppt/slides/_rels/slide28.xml.rels><?xml version="1.0" encoding="UTF-8" standalone="yes"?><Relationships xmlns="http://schemas.openxmlformats.org/package/2006/relationships"><Relationship Target="../notesSlides/notesSlide28.xml" Type="http://schemas.openxmlformats.org/officeDocument/2006/relationships/notesSlide" Id="rId2"/><Relationship Target="../slideLayouts/slideLayout1.xml" Type="http://schemas.openxmlformats.org/officeDocument/2006/relationships/slideLayout" Id="rId1"/><Relationship Target="../media/image00.png" Type="http://schemas.openxmlformats.org/officeDocument/2006/relationships/image" Id="rId4"/><Relationship Target="../media/image01.png" Type="http://schemas.openxmlformats.org/officeDocument/2006/relationships/image" Id="rId3"/><Relationship Target="../media/image30.png" Type="http://schemas.openxmlformats.org/officeDocument/2006/relationships/image" Id="rId5"/></Relationships>
</file>

<file path=ppt/slides/_rels/slide29.xml.rels><?xml version="1.0" encoding="UTF-8" standalone="yes"?><Relationships xmlns="http://schemas.openxmlformats.org/package/2006/relationships"><Relationship Target="../notesSlides/notesSlide29.xml" Type="http://schemas.openxmlformats.org/officeDocument/2006/relationships/notesSlide" Id="rId2"/><Relationship Target="../slideLayouts/slideLayout1.xml" Type="http://schemas.openxmlformats.org/officeDocument/2006/relationships/slideLayout" Id="rId1"/><Relationship Target="../media/image00.png" Type="http://schemas.openxmlformats.org/officeDocument/2006/relationships/image" Id="rId4"/><Relationship Target="../media/image01.png" Type="http://schemas.openxmlformats.org/officeDocument/2006/relationships/image" Id="rId3"/><Relationship Target="../media/image35.png" Type="http://schemas.openxmlformats.org/officeDocument/2006/relationships/image" Id="rId5"/></Relationships>
</file>

<file path=ppt/slides/_rels/slide3.xml.rels><?xml version="1.0" encoding="UTF-8" standalone="yes"?><Relationships xmlns="http://schemas.openxmlformats.org/package/2006/relationships"><Relationship Target="../notesSlides/notesSlide3.xml" Type="http://schemas.openxmlformats.org/officeDocument/2006/relationships/notesSlide" Id="rId2"/><Relationship Target="../slideLayouts/slideLayout1.xml" Type="http://schemas.openxmlformats.org/officeDocument/2006/relationships/slideLayout" Id="rId1"/><Relationship Target="../media/image01.png" Type="http://schemas.openxmlformats.org/officeDocument/2006/relationships/image" Id="rId4"/><Relationship Target="../media/image18.png" Type="http://schemas.openxmlformats.org/officeDocument/2006/relationships/image" Id="rId3"/><Relationship Target="../media/image00.png" Type="http://schemas.openxmlformats.org/officeDocument/2006/relationships/image" Id="rId5"/></Relationships>
</file>

<file path=ppt/slides/_rels/slide30.xml.rels><?xml version="1.0" encoding="UTF-8" standalone="yes"?><Relationships xmlns="http://schemas.openxmlformats.org/package/2006/relationships"><Relationship Target="../notesSlides/notesSlide30.xml" Type="http://schemas.openxmlformats.org/officeDocument/2006/relationships/notesSlide" Id="rId2"/><Relationship Target="../slideLayouts/slideLayout1.xml" Type="http://schemas.openxmlformats.org/officeDocument/2006/relationships/slideLayout" Id="rId1"/><Relationship Target="../media/image00.png" Type="http://schemas.openxmlformats.org/officeDocument/2006/relationships/image" Id="rId4"/><Relationship Target="../media/image01.png" Type="http://schemas.openxmlformats.org/officeDocument/2006/relationships/image" Id="rId3"/><Relationship Target="../media/image36.png" Type="http://schemas.openxmlformats.org/officeDocument/2006/relationships/image" Id="rId5"/></Relationships>
</file>

<file path=ppt/slides/_rels/slide31.xml.rels><?xml version="1.0" encoding="UTF-8" standalone="yes"?><Relationships xmlns="http://schemas.openxmlformats.org/package/2006/relationships"><Relationship Target="../notesSlides/notesSlide31.xml" Type="http://schemas.openxmlformats.org/officeDocument/2006/relationships/notesSlide" Id="rId2"/><Relationship Target="../slideLayouts/slideLayout1.xml" Type="http://schemas.openxmlformats.org/officeDocument/2006/relationships/slideLayout" Id="rId1"/><Relationship Target="../media/image00.png" Type="http://schemas.openxmlformats.org/officeDocument/2006/relationships/image" Id="rId4"/><Relationship Target="../media/image01.png" Type="http://schemas.openxmlformats.org/officeDocument/2006/relationships/image" Id="rId3"/><Relationship Target="../media/image33.png" Type="http://schemas.openxmlformats.org/officeDocument/2006/relationships/image" Id="rId6"/><Relationship Target="../media/image32.png" Type="http://schemas.openxmlformats.org/officeDocument/2006/relationships/image" Id="rId5"/><Relationship Target="../media/image37.png" Type="http://schemas.openxmlformats.org/officeDocument/2006/relationships/image" Id="rId8"/><Relationship Target="../media/image29.png" Type="http://schemas.openxmlformats.org/officeDocument/2006/relationships/image" Id="rId7"/></Relationships>
</file>

<file path=ppt/slides/_rels/slide32.xml.rels><?xml version="1.0" encoding="UTF-8" standalone="yes"?><Relationships xmlns="http://schemas.openxmlformats.org/package/2006/relationships"><Relationship Target="../notesSlides/notesSlide32.xml" Type="http://schemas.openxmlformats.org/officeDocument/2006/relationships/notesSlide" Id="rId2"/><Relationship Target="../slideLayouts/slideLayout1.xml" Type="http://schemas.openxmlformats.org/officeDocument/2006/relationships/slideLayout" Id="rId1"/><Relationship Target="../media/image00.png" Type="http://schemas.openxmlformats.org/officeDocument/2006/relationships/image" Id="rId4"/><Relationship Target="../media/image01.png" Type="http://schemas.openxmlformats.org/officeDocument/2006/relationships/image" Id="rId3"/><Relationship Target="../media/image39.png" Type="http://schemas.openxmlformats.org/officeDocument/2006/relationships/image" Id="rId6"/><Relationship Target="../media/image38.png" Type="http://schemas.openxmlformats.org/officeDocument/2006/relationships/image" Id="rId5"/><Relationship Target="../media/image42.png" Type="http://schemas.openxmlformats.org/officeDocument/2006/relationships/image" Id="rId7"/></Relationships>
</file>

<file path=ppt/slides/_rels/slide33.xml.rels><?xml version="1.0" encoding="UTF-8" standalone="yes"?><Relationships xmlns="http://schemas.openxmlformats.org/package/2006/relationships"><Relationship Target="../notesSlides/notesSlide33.xml" Type="http://schemas.openxmlformats.org/officeDocument/2006/relationships/notesSlide" Id="rId2"/><Relationship Target="../slideLayouts/slideLayout1.xml" Type="http://schemas.openxmlformats.org/officeDocument/2006/relationships/slideLayout" Id="rId1"/><Relationship Target="../media/image01.png" Type="http://schemas.openxmlformats.org/officeDocument/2006/relationships/image" Id="rId4"/><Relationship Target="../media/image43.png" Type="http://schemas.openxmlformats.org/officeDocument/2006/relationships/image" Id="rId3"/><Relationship Target="../media/image00.png" Type="http://schemas.openxmlformats.org/officeDocument/2006/relationships/image" Id="rId5"/></Relationships>
</file>

<file path=ppt/slides/_rels/slide34.xml.rels><?xml version="1.0" encoding="UTF-8" standalone="yes"?><Relationships xmlns="http://schemas.openxmlformats.org/package/2006/relationships"><Relationship Target="../notesSlides/notesSlide34.xml" Type="http://schemas.openxmlformats.org/officeDocument/2006/relationships/notesSlide" Id="rId2"/><Relationship Target="../slideLayouts/slideLayout1.xml" Type="http://schemas.openxmlformats.org/officeDocument/2006/relationships/slideLayout" Id="rId1"/><Relationship Target="../media/image41.png" Type="http://schemas.openxmlformats.org/officeDocument/2006/relationships/image" Id="rId4"/><Relationship Target="../media/image01.png" Type="http://schemas.openxmlformats.org/officeDocument/2006/relationships/image" Id="rId3"/><Relationship Target="../media/image00.png" Type="http://schemas.openxmlformats.org/officeDocument/2006/relationships/image" Id="rId5"/></Relationships>
</file>

<file path=ppt/slides/_rels/slide35.xml.rels><?xml version="1.0" encoding="UTF-8" standalone="yes"?><Relationships xmlns="http://schemas.openxmlformats.org/package/2006/relationships"><Relationship Target="../notesSlides/notesSlide35.xml" Type="http://schemas.openxmlformats.org/officeDocument/2006/relationships/notesSlide" Id="rId2"/><Relationship Target="../slideLayouts/slideLayout1.xml" Type="http://schemas.openxmlformats.org/officeDocument/2006/relationships/slideLayout" Id="rId1"/><Relationship Target="../media/image00.png" Type="http://schemas.openxmlformats.org/officeDocument/2006/relationships/image" Id="rId4"/><Relationship Target="../media/image01.png" Type="http://schemas.openxmlformats.org/officeDocument/2006/relationships/image" Id="rId3"/><Relationship Target="../media/image40.png" Type="http://schemas.openxmlformats.org/officeDocument/2006/relationships/image" Id="rId5"/></Relationships>
</file>

<file path=ppt/slides/_rels/slide4.xml.rels><?xml version="1.0" encoding="UTF-8" standalone="yes"?><Relationships xmlns="http://schemas.openxmlformats.org/package/2006/relationships"><Relationship Target="../notesSlides/notesSlide4.xml" Type="http://schemas.openxmlformats.org/officeDocument/2006/relationships/notesSlide" Id="rId2"/><Relationship Target="../slideLayouts/slideLayout1.xml" Type="http://schemas.openxmlformats.org/officeDocument/2006/relationships/slideLayout" Id="rId1"/><Relationship Target="../media/image00.png" Type="http://schemas.openxmlformats.org/officeDocument/2006/relationships/image" Id="rId4"/><Relationship Target="../media/image01.png" Type="http://schemas.openxmlformats.org/officeDocument/2006/relationships/image" Id="rId3"/><Relationship Target="../media/image03.png" Type="http://schemas.openxmlformats.org/officeDocument/2006/relationships/image" Id="rId5"/></Relationships>
</file>

<file path=ppt/slides/_rels/slide5.xml.rels><?xml version="1.0" encoding="UTF-8" standalone="yes"?><Relationships xmlns="http://schemas.openxmlformats.org/package/2006/relationships"><Relationship Target="../notesSlides/notesSlide5.xml" Type="http://schemas.openxmlformats.org/officeDocument/2006/relationships/notesSlide" Id="rId2"/><Relationship Target="../slideLayouts/slideLayout1.xml" Type="http://schemas.openxmlformats.org/officeDocument/2006/relationships/slideLayout" Id="rId1"/><Relationship Target="../media/image00.png" Type="http://schemas.openxmlformats.org/officeDocument/2006/relationships/image" Id="rId4"/><Relationship Target="../media/image01.png" Type="http://schemas.openxmlformats.org/officeDocument/2006/relationships/image" Id="rId3"/><Relationship Target="../media/image05.png" Type="http://schemas.openxmlformats.org/officeDocument/2006/relationships/image" Id="rId5"/></Relationships>
</file>

<file path=ppt/slides/_rels/slide6.xml.rels><?xml version="1.0" encoding="UTF-8" standalone="yes"?><Relationships xmlns="http://schemas.openxmlformats.org/package/2006/relationships"><Relationship Target="../notesSlides/notesSlide6.xml" Type="http://schemas.openxmlformats.org/officeDocument/2006/relationships/notesSlide" Id="rId2"/><Relationship Target="../slideLayouts/slideLayout1.xml" Type="http://schemas.openxmlformats.org/officeDocument/2006/relationships/slideLayout" Id="rId1"/><Relationship Target="../media/image00.png" Type="http://schemas.openxmlformats.org/officeDocument/2006/relationships/image" Id="rId4"/><Relationship Target="../media/image01.png" Type="http://schemas.openxmlformats.org/officeDocument/2006/relationships/image" Id="rId3"/><Relationship Target="../media/image06.png" Type="http://schemas.openxmlformats.org/officeDocument/2006/relationships/image" Id="rId5"/></Relationships>
</file>

<file path=ppt/slides/_rels/slide7.xml.rels><?xml version="1.0" encoding="UTF-8" standalone="yes"?><Relationships xmlns="http://schemas.openxmlformats.org/package/2006/relationships"><Relationship Target="../notesSlides/notesSlide7.xml" Type="http://schemas.openxmlformats.org/officeDocument/2006/relationships/notesSlide" Id="rId2"/><Relationship Target="../slideLayouts/slideLayout1.xml" Type="http://schemas.openxmlformats.org/officeDocument/2006/relationships/slideLayout" Id="rId1"/><Relationship Target="../media/image00.png" Type="http://schemas.openxmlformats.org/officeDocument/2006/relationships/image" Id="rId4"/><Relationship Target="../media/image01.png" Type="http://schemas.openxmlformats.org/officeDocument/2006/relationships/image" Id="rId3"/><Relationship Target="../media/image13.png" Type="http://schemas.openxmlformats.org/officeDocument/2006/relationships/image" Id="rId5"/></Relationships>
</file>

<file path=ppt/slides/_rels/slide8.xml.rels><?xml version="1.0" encoding="UTF-8" standalone="yes"?><Relationships xmlns="http://schemas.openxmlformats.org/package/2006/relationships"><Relationship Target="../notesSlides/notesSlide8.xml" Type="http://schemas.openxmlformats.org/officeDocument/2006/relationships/notesSlide" Id="rId2"/><Relationship Target="../slideLayouts/slideLayout1.xml" Type="http://schemas.openxmlformats.org/officeDocument/2006/relationships/slideLayout" Id="rId1"/><Relationship Target="../media/image00.png" Type="http://schemas.openxmlformats.org/officeDocument/2006/relationships/image" Id="rId4"/><Relationship Target="../media/image01.png" Type="http://schemas.openxmlformats.org/officeDocument/2006/relationships/image" Id="rId3"/><Relationship Target="../media/image08.png" Type="http://schemas.openxmlformats.org/officeDocument/2006/relationships/image" Id="rId5"/></Relationships>
</file>

<file path=ppt/slides/_rels/slide9.xml.rels><?xml version="1.0" encoding="UTF-8" standalone="yes"?><Relationships xmlns="http://schemas.openxmlformats.org/package/2006/relationships"><Relationship Target="../notesSlides/notesSlide9.xml" Type="http://schemas.openxmlformats.org/officeDocument/2006/relationships/notesSlide" Id="rId2"/><Relationship Target="../slideLayouts/slideLayout1.xml" Type="http://schemas.openxmlformats.org/officeDocument/2006/relationships/slideLayout" Id="rId1"/><Relationship Target="../media/image00.png" Type="http://schemas.openxmlformats.org/officeDocument/2006/relationships/image" Id="rId4"/><Relationship Target="../media/image01.png" Type="http://schemas.openxmlformats.org/officeDocument/2006/relationships/image" Id="rId3"/><Relationship Target="../media/image04.png" Type="http://schemas.openxmlformats.org/officeDocument/2006/relationships/image" Id="rId5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" name="Shape 18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9" name="Shape 19"/>
          <p:cNvSpPr txBox="1"/>
          <p:nvPr/>
        </p:nvSpPr>
        <p:spPr>
          <a:xfrm>
            <a:off y="7118450" x="550925"/>
            <a:ext cy="408350" cx="235937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l" marR="0" indent="0" marL="0">
              <a:lnSpc>
                <a:spcPct val="11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9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9/29/2010</a:t>
            </a:r>
          </a:p>
        </p:txBody>
      </p:sp>
      <p:sp>
        <p:nvSpPr>
          <p:cNvPr id="20" name="Shape 20"/>
          <p:cNvSpPr txBox="1"/>
          <p:nvPr/>
        </p:nvSpPr>
        <p:spPr>
          <a:xfrm>
            <a:off y="1503025" x="806575"/>
            <a:ext cy="2271477" cx="8624625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ctr" marR="0" indent="0" marL="0">
              <a:lnSpc>
                <a:spcPct val="1139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sz="43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Google</a:t>
            </a:r>
            <a:r>
              <a:rPr sz="43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- что у него внутри? Как получить миллионы уников в день </a:t>
            </a:r>
            <a:r>
              <a:rPr b="1" sz="43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НЕ</a:t>
            </a:r>
            <a:r>
              <a:rPr sz="43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из </a:t>
            </a:r>
            <a:r>
              <a:rPr b="1" sz="43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ТОП-10</a:t>
            </a:r>
            <a:r>
              <a:rPr sz="43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?</a:t>
            </a:r>
          </a:p>
        </p:txBody>
      </p:sp>
      <p:sp>
        <p:nvSpPr>
          <p:cNvPr id="21" name="Shape 21"/>
          <p:cNvSpPr txBox="1"/>
          <p:nvPr/>
        </p:nvSpPr>
        <p:spPr>
          <a:xfrm>
            <a:off y="4367875" x="1568675"/>
            <a:ext cy="596775" cx="7100375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ctr" marR="0" indent="0" marL="0">
              <a:lnSpc>
                <a:spcPct val="11423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sz="3599" lang="en-US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SEOconference, Казань 2010</a:t>
            </a:r>
          </a:p>
        </p:txBody>
      </p:sp>
      <p:pic>
        <p:nvPicPr>
          <p:cNvPr id="22" name="Shape 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5791200" x="2468500"/>
            <a:ext cy="990600" cx="5222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5" name="Shape 14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46" name="Shape 146"/>
          <p:cNvSpPr txBox="1"/>
          <p:nvPr/>
        </p:nvSpPr>
        <p:spPr>
          <a:xfrm>
            <a:off y="7118450" x="550925"/>
            <a:ext cy="408350" cx="235937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l" marR="0" indent="0" marL="0">
              <a:lnSpc>
                <a:spcPct val="11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9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9/26/2010</a:t>
            </a:r>
          </a:p>
        </p:txBody>
      </p:sp>
      <p:sp>
        <p:nvSpPr>
          <p:cNvPr id="147" name="Shape 147"/>
          <p:cNvSpPr txBox="1"/>
          <p:nvPr/>
        </p:nvSpPr>
        <p:spPr>
          <a:xfrm>
            <a:off y="649150" x="644625"/>
            <a:ext cy="525032" cx="913269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ctr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Миникарта</a:t>
            </a:r>
          </a:p>
        </p:txBody>
      </p:sp>
      <p:pic>
        <p:nvPicPr>
          <p:cNvPr id="148" name="Shape 1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7038975" x="0"/>
            <a:ext cy="581025" cx="3088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Shape 1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y="7038975" x="8863775"/>
            <a:ext cy="581025" cx="1296199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Shape 150"/>
          <p:cNvSpPr txBox="1"/>
          <p:nvPr/>
        </p:nvSpPr>
        <p:spPr>
          <a:xfrm>
            <a:off y="3758400" x="1471825"/>
            <a:ext cy="1247525" cx="629857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Всего:</a:t>
            </a:r>
          </a:p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 тысяч запросов</a:t>
            </a:r>
          </a:p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250 тысяч показов</a:t>
            </a:r>
          </a:p>
        </p:txBody>
      </p:sp>
      <p:sp>
        <p:nvSpPr>
          <p:cNvPr id="151" name="Shape 151"/>
          <p:cNvSpPr txBox="1"/>
          <p:nvPr/>
        </p:nvSpPr>
        <p:spPr>
          <a:xfrm>
            <a:off y="5536025" x="2375250"/>
            <a:ext cy="466625" cx="6859050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Пока что их мало, но будет больше</a:t>
            </a:r>
          </a:p>
        </p:txBody>
      </p:sp>
      <p:pic>
        <p:nvPicPr>
          <p:cNvPr id="152" name="Shape 15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y="1819275" x="2230225"/>
            <a:ext cy="1133475" cx="6156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6" name="Shape 156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57" name="Shape 157"/>
          <p:cNvSpPr txBox="1"/>
          <p:nvPr/>
        </p:nvSpPr>
        <p:spPr>
          <a:xfrm>
            <a:off y="7118450" x="550925"/>
            <a:ext cy="408350" cx="235937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l" marR="0" indent="0" marL="0">
              <a:lnSpc>
                <a:spcPct val="11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9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9/26/2010</a:t>
            </a:r>
          </a:p>
        </p:txBody>
      </p:sp>
      <p:sp>
        <p:nvSpPr>
          <p:cNvPr id="158" name="Shape 158"/>
          <p:cNvSpPr txBox="1"/>
          <p:nvPr/>
        </p:nvSpPr>
        <p:spPr>
          <a:xfrm>
            <a:off y="649150" x="644625"/>
            <a:ext cy="525032" cx="913269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ctr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iGoogle</a:t>
            </a:r>
          </a:p>
        </p:txBody>
      </p:sp>
      <p:pic>
        <p:nvPicPr>
          <p:cNvPr id="159" name="Shape 1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7038975" x="0"/>
            <a:ext cy="581025" cx="3088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Shape 1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y="7038975" x="8863775"/>
            <a:ext cy="581025" cx="1296199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Shape 161"/>
          <p:cNvSpPr txBox="1"/>
          <p:nvPr/>
        </p:nvSpPr>
        <p:spPr>
          <a:xfrm>
            <a:off y="2945775" x="1467075"/>
            <a:ext cy="466625" cx="629857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Всего: 20 тысяч запросов</a:t>
            </a:r>
          </a:p>
        </p:txBody>
      </p:sp>
      <p:sp>
        <p:nvSpPr>
          <p:cNvPr id="162" name="Shape 162"/>
          <p:cNvSpPr txBox="1"/>
          <p:nvPr/>
        </p:nvSpPr>
        <p:spPr>
          <a:xfrm>
            <a:off y="4183775" x="1467075"/>
            <a:ext cy="466625" cx="3242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250 тысяч показов</a:t>
            </a:r>
          </a:p>
        </p:txBody>
      </p:sp>
      <p:sp>
        <p:nvSpPr>
          <p:cNvPr id="163" name="Shape 163"/>
          <p:cNvSpPr txBox="1"/>
          <p:nvPr/>
        </p:nvSpPr>
        <p:spPr>
          <a:xfrm>
            <a:off y="4859900" x="1467075"/>
            <a:ext cy="466625" cx="429482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Отстаем из-за яндекса </a:t>
            </a:r>
          </a:p>
        </p:txBody>
      </p:sp>
      <p:pic>
        <p:nvPicPr>
          <p:cNvPr id="164" name="Shape 16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y="1514475" x="1725100"/>
            <a:ext cy="1314450" cx="6909925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Shape 165"/>
          <p:cNvSpPr txBox="1"/>
          <p:nvPr/>
        </p:nvSpPr>
        <p:spPr>
          <a:xfrm>
            <a:off y="3555250" x="1467075"/>
            <a:ext cy="466625" cx="6535150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 ТОПе: bbc.co.uk и другие иностранцы</a:t>
            </a:r>
          </a:p>
        </p:txBody>
      </p:sp>
    </p:spTree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9" name="Shape 169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70" name="Shape 170"/>
          <p:cNvSpPr txBox="1"/>
          <p:nvPr/>
        </p:nvSpPr>
        <p:spPr>
          <a:xfrm>
            <a:off y="7118450" x="550925"/>
            <a:ext cy="408350" cx="235937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l" marR="0" indent="0" marL="0">
              <a:lnSpc>
                <a:spcPct val="11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9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9/26/2010</a:t>
            </a:r>
          </a:p>
        </p:txBody>
      </p:sp>
      <p:sp>
        <p:nvSpPr>
          <p:cNvPr id="171" name="Shape 171"/>
          <p:cNvSpPr txBox="1"/>
          <p:nvPr/>
        </p:nvSpPr>
        <p:spPr>
          <a:xfrm>
            <a:off y="649150" x="644625"/>
            <a:ext cy="525032" cx="913269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ctr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Книги</a:t>
            </a:r>
          </a:p>
        </p:txBody>
      </p:sp>
      <p:pic>
        <p:nvPicPr>
          <p:cNvPr id="172" name="Shape 1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7038975" x="0"/>
            <a:ext cy="581025" cx="3088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Shape 1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y="7038975" x="8863775"/>
            <a:ext cy="581025" cx="1296199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Shape 174"/>
          <p:cNvSpPr txBox="1"/>
          <p:nvPr/>
        </p:nvSpPr>
        <p:spPr>
          <a:xfrm>
            <a:off y="2945775" x="1467075"/>
            <a:ext cy="1637949" cx="629857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32 тысячи запросов</a:t>
            </a:r>
          </a:p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23 тысячи авторов</a:t>
            </a:r>
          </a:p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39 тысяч названий</a:t>
            </a:r>
          </a:p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50 тысяч кликов на GoogleBooks</a:t>
            </a:r>
          </a:p>
        </p:txBody>
      </p:sp>
      <p:pic>
        <p:nvPicPr>
          <p:cNvPr id="175" name="Shape 17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y="1514475" x="1820400"/>
            <a:ext cy="904875" cx="7091025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Shape 176"/>
          <p:cNvSpPr txBox="1"/>
          <p:nvPr/>
        </p:nvSpPr>
        <p:spPr>
          <a:xfrm>
            <a:off y="4974175" x="2267300"/>
            <a:ext cy="857075" cx="6146150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ctr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Присоединяйтесь, если вы продаете книги</a:t>
            </a:r>
          </a:p>
        </p:txBody>
      </p:sp>
    </p:spTree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0" name="Shape 18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81" name="Shape 181"/>
          <p:cNvSpPr txBox="1"/>
          <p:nvPr/>
        </p:nvSpPr>
        <p:spPr>
          <a:xfrm>
            <a:off y="7118450" x="550925"/>
            <a:ext cy="408350" cx="235937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l" marR="0" indent="0" marL="0">
              <a:lnSpc>
                <a:spcPct val="11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9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9/26/2010</a:t>
            </a:r>
          </a:p>
        </p:txBody>
      </p:sp>
      <p:sp>
        <p:nvSpPr>
          <p:cNvPr id="182" name="Shape 182"/>
          <p:cNvSpPr txBox="1"/>
          <p:nvPr/>
        </p:nvSpPr>
        <p:spPr>
          <a:xfrm>
            <a:off y="96800" x="654150"/>
            <a:ext cy="525032" cx="8966000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ctr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Карты(адреса)</a:t>
            </a:r>
          </a:p>
        </p:txBody>
      </p:sp>
      <p:pic>
        <p:nvPicPr>
          <p:cNvPr id="183" name="Shape 1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7038975" x="0"/>
            <a:ext cy="581025" cx="3088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Shape 18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y="7038975" x="8863775"/>
            <a:ext cy="581025" cx="1296199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Shape 185"/>
          <p:cNvSpPr txBox="1"/>
          <p:nvPr/>
        </p:nvSpPr>
        <p:spPr>
          <a:xfrm>
            <a:off y="1117350" x="7711675"/>
            <a:ext cy="4763100" cx="2343500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160 тыс. запросов</a:t>
            </a:r>
          </a:p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 млн. показов в месяц</a:t>
            </a:r>
          </a:p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99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12 млн. переходов</a:t>
            </a:r>
          </a:p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99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55 тыс. сайтов</a:t>
            </a:r>
          </a:p>
        </p:txBody>
      </p:sp>
      <p:pic>
        <p:nvPicPr>
          <p:cNvPr id="186" name="Shape 18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y="504825" x="400300"/>
            <a:ext cy="4724400" cx="7319749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Shape 187"/>
          <p:cNvSpPr txBox="1"/>
          <p:nvPr/>
        </p:nvSpPr>
        <p:spPr>
          <a:xfrm>
            <a:off y="5485250" x="450900"/>
            <a:ext cy="857075" cx="7506850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szbsbrf.ru, otdihayu.ru, svyaznoy.ru, </a:t>
            </a:r>
          </a:p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mvideo.ru, spbpost.ru </a:t>
            </a:r>
          </a:p>
        </p:txBody>
      </p:sp>
    </p:spTree>
  </p:cSld>
  <p:clrMapOvr>
    <a:masterClrMapping/>
  </p:clrMapOvr>
  <p:transition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1" name="Shape 191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92" name="Shape 192"/>
          <p:cNvSpPr txBox="1"/>
          <p:nvPr/>
        </p:nvSpPr>
        <p:spPr>
          <a:xfrm>
            <a:off y="7118450" x="550925"/>
            <a:ext cy="408350" cx="235937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l" marR="0" indent="0" marL="0">
              <a:lnSpc>
                <a:spcPct val="11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9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9/26/2010</a:t>
            </a:r>
          </a:p>
        </p:txBody>
      </p:sp>
      <p:sp>
        <p:nvSpPr>
          <p:cNvPr id="193" name="Shape 193"/>
          <p:cNvSpPr txBox="1"/>
          <p:nvPr/>
        </p:nvSpPr>
        <p:spPr>
          <a:xfrm>
            <a:off y="257100" x="643025"/>
            <a:ext cy="525032" cx="880087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ctr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Новости</a:t>
            </a:r>
          </a:p>
        </p:txBody>
      </p:sp>
      <p:pic>
        <p:nvPicPr>
          <p:cNvPr id="194" name="Shape 1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7038975" x="0"/>
            <a:ext cy="581025" cx="3088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Shape 19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y="7038975" x="8863775"/>
            <a:ext cy="581025" cx="1296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Shape 19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y="914400" x="1315250"/>
            <a:ext cy="1828800" cx="650010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Shape 197"/>
          <p:cNvSpPr txBox="1"/>
          <p:nvPr/>
        </p:nvSpPr>
        <p:spPr>
          <a:xfrm>
            <a:off y="3201300" x="1570275"/>
            <a:ext cy="2028400" cx="734647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ctr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223 тысячи запросов</a:t>
            </a:r>
          </a:p>
          <a:p>
            <a:pPr algn="ctr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60 миллионов показов</a:t>
            </a:r>
          </a:p>
          <a:p>
            <a:pPr algn="ctr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360 тысяч новостей</a:t>
            </a:r>
          </a:p>
          <a:p>
            <a:pPr algn="ctr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1111 доменов </a:t>
            </a:r>
          </a:p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99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1" name="Shape 201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02" name="Shape 202"/>
          <p:cNvSpPr txBox="1"/>
          <p:nvPr/>
        </p:nvSpPr>
        <p:spPr>
          <a:xfrm>
            <a:off y="7118450" x="550925"/>
            <a:ext cy="408350" cx="235937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l" marR="0" indent="0" marL="0">
              <a:lnSpc>
                <a:spcPct val="11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9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9/26/2010</a:t>
            </a:r>
          </a:p>
        </p:txBody>
      </p:sp>
      <p:sp>
        <p:nvSpPr>
          <p:cNvPr id="203" name="Shape 203"/>
          <p:cNvSpPr txBox="1"/>
          <p:nvPr/>
        </p:nvSpPr>
        <p:spPr>
          <a:xfrm>
            <a:off y="257100" x="643025"/>
            <a:ext cy="525032" cx="880087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ctr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Новости</a:t>
            </a:r>
          </a:p>
        </p:txBody>
      </p:sp>
      <p:pic>
        <p:nvPicPr>
          <p:cNvPr id="204" name="Shape 2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7038975" x="0"/>
            <a:ext cy="581025" cx="3088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Shape 20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y="7038975" x="8863775"/>
            <a:ext cy="581025" cx="1296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Shape 20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y="600075" x="200150"/>
            <a:ext cy="1295400" cx="4727350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Shape 207"/>
          <p:cNvSpPr txBox="1"/>
          <p:nvPr/>
        </p:nvSpPr>
        <p:spPr>
          <a:xfrm>
            <a:off y="609450" x="5430075"/>
            <a:ext cy="1118950" cx="4090025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3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223 тысячи запросов</a:t>
            </a:r>
          </a:p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3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60 миллионов показов</a:t>
            </a:r>
          </a:p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3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360 тысяч новостей</a:t>
            </a:r>
          </a:p>
        </p:txBody>
      </p:sp>
      <p:pic>
        <p:nvPicPr>
          <p:cNvPr id="208" name="Shape 20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y="2152650" x="1610725"/>
            <a:ext cy="4819650" cx="6728849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Shape 209"/>
          <p:cNvSpPr txBox="1"/>
          <p:nvPr/>
        </p:nvSpPr>
        <p:spPr>
          <a:xfrm>
            <a:off y="2160125" x="1619500"/>
            <a:ext cy="625350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ct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Сайт</a:t>
            </a:r>
          </a:p>
        </p:txBody>
      </p:sp>
      <p:sp>
        <p:nvSpPr>
          <p:cNvPr id="210" name="Shape 210"/>
          <p:cNvSpPr txBox="1"/>
          <p:nvPr/>
        </p:nvSpPr>
        <p:spPr>
          <a:xfrm>
            <a:off y="2160125" x="3855050"/>
            <a:ext cy="625350" cx="24149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ct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Результатов в поиске</a:t>
            </a:r>
          </a:p>
        </p:txBody>
      </p:sp>
      <p:sp>
        <p:nvSpPr>
          <p:cNvPr id="211" name="Shape 211"/>
          <p:cNvSpPr txBox="1"/>
          <p:nvPr/>
        </p:nvSpPr>
        <p:spPr>
          <a:xfrm>
            <a:off y="2160125" x="6196975"/>
            <a:ext cy="625350" cx="22053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ct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Ссылок в новостях</a:t>
            </a:r>
          </a:p>
        </p:txBody>
      </p:sp>
      <p:sp>
        <p:nvSpPr>
          <p:cNvPr id="212" name="Shape 212"/>
          <p:cNvSpPr txBox="1"/>
          <p:nvPr/>
        </p:nvSpPr>
        <p:spPr>
          <a:xfrm>
            <a:off y="2710875" x="1619500"/>
            <a:ext cy="385675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rian.ru</a:t>
            </a:r>
          </a:p>
        </p:txBody>
      </p:sp>
      <p:sp>
        <p:nvSpPr>
          <p:cNvPr id="213" name="Shape 213"/>
          <p:cNvSpPr txBox="1"/>
          <p:nvPr/>
        </p:nvSpPr>
        <p:spPr>
          <a:xfrm>
            <a:off y="2710875" x="3855050"/>
            <a:ext cy="385675" cx="24149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35 012</a:t>
            </a:r>
          </a:p>
        </p:txBody>
      </p:sp>
      <p:sp>
        <p:nvSpPr>
          <p:cNvPr id="214" name="Shape 214"/>
          <p:cNvSpPr txBox="1"/>
          <p:nvPr/>
        </p:nvSpPr>
        <p:spPr>
          <a:xfrm>
            <a:off y="2710875" x="6196975"/>
            <a:ext cy="385675" cx="22053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15,7%</a:t>
            </a:r>
          </a:p>
        </p:txBody>
      </p:sp>
      <p:sp>
        <p:nvSpPr>
          <p:cNvPr id="215" name="Shape 215"/>
          <p:cNvSpPr txBox="1"/>
          <p:nvPr/>
        </p:nvSpPr>
        <p:spPr>
          <a:xfrm>
            <a:off y="3021950" x="1619500"/>
            <a:ext cy="469799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rbc.ru</a:t>
            </a:r>
          </a:p>
        </p:txBody>
      </p:sp>
      <p:sp>
        <p:nvSpPr>
          <p:cNvPr id="216" name="Shape 216"/>
          <p:cNvSpPr txBox="1"/>
          <p:nvPr/>
        </p:nvSpPr>
        <p:spPr>
          <a:xfrm>
            <a:off y="3021950" x="3855050"/>
            <a:ext cy="469799" cx="24149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23 302</a:t>
            </a:r>
          </a:p>
        </p:txBody>
      </p:sp>
      <p:sp>
        <p:nvSpPr>
          <p:cNvPr id="217" name="Shape 217"/>
          <p:cNvSpPr txBox="1"/>
          <p:nvPr/>
        </p:nvSpPr>
        <p:spPr>
          <a:xfrm>
            <a:off y="3021950" x="6196975"/>
            <a:ext cy="469799" cx="22053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10,5%</a:t>
            </a:r>
          </a:p>
        </p:txBody>
      </p:sp>
      <p:sp>
        <p:nvSpPr>
          <p:cNvPr id="218" name="Shape 218"/>
          <p:cNvSpPr txBox="1"/>
          <p:nvPr/>
        </p:nvSpPr>
        <p:spPr>
          <a:xfrm>
            <a:off y="3417175" x="1619500"/>
            <a:ext cy="469799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gazeta.ru</a:t>
            </a:r>
          </a:p>
        </p:txBody>
      </p:sp>
      <p:sp>
        <p:nvSpPr>
          <p:cNvPr id="219" name="Shape 219"/>
          <p:cNvSpPr txBox="1"/>
          <p:nvPr/>
        </p:nvSpPr>
        <p:spPr>
          <a:xfrm>
            <a:off y="3417175" x="3855050"/>
            <a:ext cy="469799" cx="24149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12 289</a:t>
            </a:r>
          </a:p>
        </p:txBody>
      </p:sp>
      <p:sp>
        <p:nvSpPr>
          <p:cNvPr id="220" name="Shape 220"/>
          <p:cNvSpPr txBox="1"/>
          <p:nvPr/>
        </p:nvSpPr>
        <p:spPr>
          <a:xfrm>
            <a:off y="3417175" x="6196975"/>
            <a:ext cy="469799" cx="22053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5,5%</a:t>
            </a:r>
          </a:p>
        </p:txBody>
      </p:sp>
      <p:sp>
        <p:nvSpPr>
          <p:cNvPr id="221" name="Shape 221"/>
          <p:cNvSpPr txBox="1"/>
          <p:nvPr/>
        </p:nvSpPr>
        <p:spPr>
          <a:xfrm>
            <a:off y="3812375" x="1619500"/>
            <a:ext cy="469799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vesti.ru</a:t>
            </a:r>
          </a:p>
        </p:txBody>
      </p:sp>
      <p:sp>
        <p:nvSpPr>
          <p:cNvPr id="222" name="Shape 222"/>
          <p:cNvSpPr txBox="1"/>
          <p:nvPr/>
        </p:nvSpPr>
        <p:spPr>
          <a:xfrm>
            <a:off y="3812375" x="3855050"/>
            <a:ext cy="469799" cx="24149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12 073</a:t>
            </a:r>
          </a:p>
        </p:txBody>
      </p:sp>
      <p:sp>
        <p:nvSpPr>
          <p:cNvPr id="223" name="Shape 223"/>
          <p:cNvSpPr txBox="1"/>
          <p:nvPr/>
        </p:nvSpPr>
        <p:spPr>
          <a:xfrm>
            <a:off y="3812375" x="6196975"/>
            <a:ext cy="469799" cx="22053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5,4%</a:t>
            </a:r>
          </a:p>
        </p:txBody>
      </p:sp>
      <p:sp>
        <p:nvSpPr>
          <p:cNvPr id="224" name="Shape 224"/>
          <p:cNvSpPr txBox="1"/>
          <p:nvPr/>
        </p:nvSpPr>
        <p:spPr>
          <a:xfrm>
            <a:off y="4207575" x="1619500"/>
            <a:ext cy="469799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regnum.ru</a:t>
            </a:r>
          </a:p>
        </p:txBody>
      </p:sp>
      <p:sp>
        <p:nvSpPr>
          <p:cNvPr id="225" name="Shape 225"/>
          <p:cNvSpPr txBox="1"/>
          <p:nvPr/>
        </p:nvSpPr>
        <p:spPr>
          <a:xfrm>
            <a:off y="4207575" x="3855050"/>
            <a:ext cy="469799" cx="24149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10 579</a:t>
            </a:r>
          </a:p>
        </p:txBody>
      </p:sp>
      <p:sp>
        <p:nvSpPr>
          <p:cNvPr id="226" name="Shape 226"/>
          <p:cNvSpPr txBox="1"/>
          <p:nvPr/>
        </p:nvSpPr>
        <p:spPr>
          <a:xfrm>
            <a:off y="4207575" x="6196975"/>
            <a:ext cy="469799" cx="22053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4,7%</a:t>
            </a:r>
          </a:p>
        </p:txBody>
      </p:sp>
      <p:sp>
        <p:nvSpPr>
          <p:cNvPr id="227" name="Shape 227"/>
          <p:cNvSpPr txBox="1"/>
          <p:nvPr/>
        </p:nvSpPr>
        <p:spPr>
          <a:xfrm>
            <a:off y="4602775" x="1619500"/>
            <a:ext cy="469799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lenta.ru</a:t>
            </a:r>
          </a:p>
        </p:txBody>
      </p:sp>
      <p:sp>
        <p:nvSpPr>
          <p:cNvPr id="228" name="Shape 228"/>
          <p:cNvSpPr txBox="1"/>
          <p:nvPr/>
        </p:nvSpPr>
        <p:spPr>
          <a:xfrm>
            <a:off y="4602775" x="3855050"/>
            <a:ext cy="469799" cx="24149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9 893</a:t>
            </a:r>
          </a:p>
        </p:txBody>
      </p:sp>
      <p:sp>
        <p:nvSpPr>
          <p:cNvPr id="229" name="Shape 229"/>
          <p:cNvSpPr txBox="1"/>
          <p:nvPr/>
        </p:nvSpPr>
        <p:spPr>
          <a:xfrm>
            <a:off y="4602775" x="6196975"/>
            <a:ext cy="469799" cx="22053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4,4%</a:t>
            </a:r>
          </a:p>
        </p:txBody>
      </p:sp>
      <p:sp>
        <p:nvSpPr>
          <p:cNvPr id="230" name="Shape 230"/>
          <p:cNvSpPr txBox="1"/>
          <p:nvPr/>
        </p:nvSpPr>
        <p:spPr>
          <a:xfrm>
            <a:off y="4996400" x="1619500"/>
            <a:ext cy="469799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prime-tass.ru</a:t>
            </a:r>
          </a:p>
        </p:txBody>
      </p:sp>
      <p:sp>
        <p:nvSpPr>
          <p:cNvPr id="231" name="Shape 231"/>
          <p:cNvSpPr txBox="1"/>
          <p:nvPr/>
        </p:nvSpPr>
        <p:spPr>
          <a:xfrm>
            <a:off y="4996400" x="3855050"/>
            <a:ext cy="469799" cx="24149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9 401</a:t>
            </a:r>
          </a:p>
        </p:txBody>
      </p:sp>
      <p:sp>
        <p:nvSpPr>
          <p:cNvPr id="232" name="Shape 232"/>
          <p:cNvSpPr txBox="1"/>
          <p:nvPr/>
        </p:nvSpPr>
        <p:spPr>
          <a:xfrm>
            <a:off y="4996400" x="6196975"/>
            <a:ext cy="469799" cx="22053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4,2%</a:t>
            </a:r>
          </a:p>
        </p:txBody>
      </p:sp>
      <p:sp>
        <p:nvSpPr>
          <p:cNvPr id="233" name="Shape 233"/>
          <p:cNvSpPr txBox="1"/>
          <p:nvPr/>
        </p:nvSpPr>
        <p:spPr>
          <a:xfrm>
            <a:off y="5391600" x="1619500"/>
            <a:ext cy="469799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rosbalt.ru</a:t>
            </a:r>
          </a:p>
        </p:txBody>
      </p:sp>
      <p:sp>
        <p:nvSpPr>
          <p:cNvPr id="234" name="Shape 234"/>
          <p:cNvSpPr txBox="1"/>
          <p:nvPr/>
        </p:nvSpPr>
        <p:spPr>
          <a:xfrm>
            <a:off y="5391600" x="3855050"/>
            <a:ext cy="469799" cx="24149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8 937</a:t>
            </a:r>
          </a:p>
        </p:txBody>
      </p:sp>
      <p:sp>
        <p:nvSpPr>
          <p:cNvPr id="235" name="Shape 235"/>
          <p:cNvSpPr txBox="1"/>
          <p:nvPr/>
        </p:nvSpPr>
        <p:spPr>
          <a:xfrm>
            <a:off y="5391600" x="6196975"/>
            <a:ext cy="469799" cx="22053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4%</a:t>
            </a:r>
          </a:p>
        </p:txBody>
      </p:sp>
      <p:sp>
        <p:nvSpPr>
          <p:cNvPr id="236" name="Shape 236"/>
          <p:cNvSpPr txBox="1"/>
          <p:nvPr/>
        </p:nvSpPr>
        <p:spPr>
          <a:xfrm>
            <a:off y="5786800" x="1619500"/>
            <a:ext cy="469799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championat.ru</a:t>
            </a:r>
          </a:p>
        </p:txBody>
      </p:sp>
      <p:sp>
        <p:nvSpPr>
          <p:cNvPr id="237" name="Shape 237"/>
          <p:cNvSpPr txBox="1"/>
          <p:nvPr/>
        </p:nvSpPr>
        <p:spPr>
          <a:xfrm>
            <a:off y="5786800" x="3855050"/>
            <a:ext cy="469799" cx="24149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7 328</a:t>
            </a:r>
          </a:p>
        </p:txBody>
      </p:sp>
      <p:sp>
        <p:nvSpPr>
          <p:cNvPr id="238" name="Shape 238"/>
          <p:cNvSpPr txBox="1"/>
          <p:nvPr/>
        </p:nvSpPr>
        <p:spPr>
          <a:xfrm>
            <a:off y="5786800" x="6196975"/>
            <a:ext cy="469799" cx="22053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3,3%</a:t>
            </a:r>
          </a:p>
        </p:txBody>
      </p:sp>
      <p:sp>
        <p:nvSpPr>
          <p:cNvPr id="239" name="Shape 239"/>
          <p:cNvSpPr txBox="1"/>
          <p:nvPr/>
        </p:nvSpPr>
        <p:spPr>
          <a:xfrm>
            <a:off y="6182000" x="1619500"/>
            <a:ext cy="469799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rg.ru</a:t>
            </a:r>
          </a:p>
        </p:txBody>
      </p:sp>
      <p:sp>
        <p:nvSpPr>
          <p:cNvPr id="240" name="Shape 240"/>
          <p:cNvSpPr txBox="1"/>
          <p:nvPr/>
        </p:nvSpPr>
        <p:spPr>
          <a:xfrm>
            <a:off y="6182000" x="3855050"/>
            <a:ext cy="469799" cx="24149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6 743</a:t>
            </a:r>
          </a:p>
        </p:txBody>
      </p:sp>
      <p:sp>
        <p:nvSpPr>
          <p:cNvPr id="241" name="Shape 241"/>
          <p:cNvSpPr txBox="1"/>
          <p:nvPr/>
        </p:nvSpPr>
        <p:spPr>
          <a:xfrm>
            <a:off y="6182000" x="6196975"/>
            <a:ext cy="469799" cx="22053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0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3%</a:t>
            </a:r>
          </a:p>
        </p:txBody>
      </p:sp>
      <p:sp>
        <p:nvSpPr>
          <p:cNvPr id="242" name="Shape 242"/>
          <p:cNvSpPr txBox="1"/>
          <p:nvPr/>
        </p:nvSpPr>
        <p:spPr>
          <a:xfrm>
            <a:off y="6577225" x="1619500"/>
            <a:ext cy="457100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kommersant.ru</a:t>
            </a:r>
          </a:p>
        </p:txBody>
      </p:sp>
      <p:sp>
        <p:nvSpPr>
          <p:cNvPr id="243" name="Shape 243"/>
          <p:cNvSpPr txBox="1"/>
          <p:nvPr/>
        </p:nvSpPr>
        <p:spPr>
          <a:xfrm>
            <a:off y="6577225" x="3855050"/>
            <a:ext cy="457100" cx="24149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5 357</a:t>
            </a:r>
          </a:p>
        </p:txBody>
      </p:sp>
      <p:sp>
        <p:nvSpPr>
          <p:cNvPr id="244" name="Shape 244"/>
          <p:cNvSpPr txBox="1"/>
          <p:nvPr/>
        </p:nvSpPr>
        <p:spPr>
          <a:xfrm>
            <a:off y="6577225" x="6196975"/>
            <a:ext cy="457100" cx="22053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2,4%</a:t>
            </a:r>
          </a:p>
        </p:txBody>
      </p:sp>
    </p:spTree>
  </p:cSld>
  <p:clrMapOvr>
    <a:masterClrMapping/>
  </p:clrMapOvr>
  <p:transition spd="slow">
    <p:cut/>
  </p:transition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8" name="Shape 248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49" name="Shape 249"/>
          <p:cNvSpPr txBox="1"/>
          <p:nvPr/>
        </p:nvSpPr>
        <p:spPr>
          <a:xfrm>
            <a:off y="7118450" x="550925"/>
            <a:ext cy="408350" cx="235937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l" marR="0" indent="0" marL="0">
              <a:lnSpc>
                <a:spcPct val="11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9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9/26/2010</a:t>
            </a:r>
          </a:p>
        </p:txBody>
      </p:sp>
      <p:sp>
        <p:nvSpPr>
          <p:cNvPr id="250" name="Shape 250"/>
          <p:cNvSpPr txBox="1"/>
          <p:nvPr/>
        </p:nvSpPr>
        <p:spPr>
          <a:xfrm>
            <a:off y="649150" x="644625"/>
            <a:ext cy="525032" cx="913269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ctr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Новости</a:t>
            </a:r>
          </a:p>
        </p:txBody>
      </p:sp>
      <p:pic>
        <p:nvPicPr>
          <p:cNvPr id="251" name="Shape 2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7038975" x="0"/>
            <a:ext cy="581025" cx="3088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Shape 2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y="7038975" x="8863775"/>
            <a:ext cy="581025" cx="1296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Shape 25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y="1419225" x="810125"/>
            <a:ext cy="647700" cx="1029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Shape 25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y="2228850" x="810125"/>
            <a:ext cy="771525" cx="1029324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Shape 255"/>
          <p:cNvSpPr txBox="1"/>
          <p:nvPr/>
        </p:nvSpPr>
        <p:spPr>
          <a:xfrm>
            <a:off y="1422100" x="2584850"/>
            <a:ext cy="1637949" cx="606517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Ведомости, Новая газета, и BFM не попадают в ТОП. </a:t>
            </a:r>
          </a:p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Самая упоминаемая новость рунета: </a:t>
            </a:r>
          </a:p>
        </p:txBody>
      </p:sp>
      <p:sp>
        <p:nvSpPr>
          <p:cNvPr id="256" name="Shape 256"/>
          <p:cNvSpPr txBox="1"/>
          <p:nvPr/>
        </p:nvSpPr>
        <p:spPr>
          <a:xfrm>
            <a:off y="3758400" x="2686450"/>
            <a:ext cy="2420425" cx="64970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«</a:t>
            </a:r>
            <a:r>
              <a:rPr b="1"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Билет на поезд Allegro из Питера в Хельсинки будет стоить от 84 евро</a:t>
            </a: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».</a:t>
            </a:r>
          </a:p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99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99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P.S. Айпишки были московские... </a:t>
            </a:r>
          </a:p>
        </p:txBody>
      </p:sp>
      <p:pic>
        <p:nvPicPr>
          <p:cNvPr id="257" name="Shape 25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y="3343275" x="1115100"/>
            <a:ext cy="2876550" cx="190600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Shape 258"/>
          <p:cNvSpPr txBox="1"/>
          <p:nvPr/>
        </p:nvSpPr>
        <p:spPr>
          <a:xfrm>
            <a:off y="6101075" x="36500"/>
            <a:ext cy="857075" cx="261339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Самые частые изображения</a:t>
            </a:r>
          </a:p>
        </p:txBody>
      </p:sp>
    </p:spTree>
  </p:cSld>
  <p:clrMapOvr>
    <a:masterClrMapping/>
  </p:clrMapOvr>
  <p:transition spd="slow">
    <p:cut/>
  </p:transition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2" name="Shape 26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63" name="Shape 263"/>
          <p:cNvSpPr txBox="1"/>
          <p:nvPr/>
        </p:nvSpPr>
        <p:spPr>
          <a:xfrm>
            <a:off y="7118450" x="550925"/>
            <a:ext cy="408350" cx="235937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l" marR="0" indent="0" marL="0">
              <a:lnSpc>
                <a:spcPct val="11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9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9/26/2010</a:t>
            </a:r>
          </a:p>
        </p:txBody>
      </p:sp>
      <p:sp>
        <p:nvSpPr>
          <p:cNvPr id="264" name="Shape 264"/>
          <p:cNvSpPr txBox="1"/>
          <p:nvPr/>
        </p:nvSpPr>
        <p:spPr>
          <a:xfrm>
            <a:off y="388850" x="644625"/>
            <a:ext cy="525032" cx="8856425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ctr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Картинки</a:t>
            </a:r>
          </a:p>
        </p:txBody>
      </p:sp>
      <p:pic>
        <p:nvPicPr>
          <p:cNvPr id="265" name="Shape 2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7038975" x="0"/>
            <a:ext cy="581025" cx="3088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Shape 2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y="7038975" x="8863775"/>
            <a:ext cy="581025" cx="1296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Shape 26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y="3143250" x="2030075"/>
            <a:ext cy="3648075" cx="6185574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Shape 268"/>
          <p:cNvSpPr txBox="1"/>
          <p:nvPr/>
        </p:nvSpPr>
        <p:spPr>
          <a:xfrm>
            <a:off y="2588650" x="1652825"/>
            <a:ext cy="466625" cx="7208350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ctr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Самая популярная картинка:</a:t>
            </a:r>
          </a:p>
        </p:txBody>
      </p:sp>
      <p:sp>
        <p:nvSpPr>
          <p:cNvPr id="269" name="Shape 269"/>
          <p:cNvSpPr txBox="1"/>
          <p:nvPr/>
        </p:nvSpPr>
        <p:spPr>
          <a:xfrm>
            <a:off y="1015775" x="1263825"/>
            <a:ext cy="1637949" cx="7881550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ctr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415 тысяч ключевых слов</a:t>
            </a:r>
          </a:p>
          <a:p>
            <a:pPr algn="ctr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406 тысяч сайтов</a:t>
            </a:r>
          </a:p>
          <a:p>
            <a:pPr algn="ctr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2,3 миллиона изображений</a:t>
            </a:r>
          </a:p>
        </p:txBody>
      </p:sp>
    </p:spTree>
  </p:cSld>
  <p:clrMapOvr>
    <a:masterClrMapping/>
  </p:clrMapOvr>
  <p:transition spd="slow">
    <p:cut/>
  </p:transition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3" name="Shape 273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74" name="Shape 274"/>
          <p:cNvSpPr txBox="1"/>
          <p:nvPr/>
        </p:nvSpPr>
        <p:spPr>
          <a:xfrm>
            <a:off y="7118450" x="550925"/>
            <a:ext cy="408350" cx="235937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l" marR="0" indent="0" marL="0">
              <a:lnSpc>
                <a:spcPct val="11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9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9/26/2010</a:t>
            </a:r>
          </a:p>
        </p:txBody>
      </p:sp>
      <p:sp>
        <p:nvSpPr>
          <p:cNvPr id="275" name="Shape 275"/>
          <p:cNvSpPr txBox="1"/>
          <p:nvPr/>
        </p:nvSpPr>
        <p:spPr>
          <a:xfrm>
            <a:off y="339650" x="644625"/>
            <a:ext cy="525032" cx="8958050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ctr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Картинки</a:t>
            </a:r>
          </a:p>
        </p:txBody>
      </p:sp>
      <p:pic>
        <p:nvPicPr>
          <p:cNvPr id="276" name="Shape 2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7038975" x="0"/>
            <a:ext cy="581025" cx="3088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Shape 2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y="7038975" x="8863775"/>
            <a:ext cy="581025" cx="1296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Shape 27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y="1743075" x="5365925"/>
            <a:ext cy="4895850" cx="4498599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Shape 279"/>
          <p:cNvSpPr txBox="1"/>
          <p:nvPr/>
        </p:nvSpPr>
        <p:spPr>
          <a:xfrm>
            <a:off y="1753800" x="5376100"/>
            <a:ext cy="780900" cx="2894450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ct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Домен</a:t>
            </a:r>
          </a:p>
        </p:txBody>
      </p:sp>
      <p:sp>
        <p:nvSpPr>
          <p:cNvPr id="280" name="Shape 280"/>
          <p:cNvSpPr txBox="1"/>
          <p:nvPr/>
        </p:nvSpPr>
        <p:spPr>
          <a:xfrm>
            <a:off y="1753800" x="8195950"/>
            <a:ext cy="780900" cx="1732200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ct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Доля в "к" запросах</a:t>
            </a:r>
          </a:p>
        </p:txBody>
      </p:sp>
      <p:sp>
        <p:nvSpPr>
          <p:cNvPr id="281" name="Shape 281"/>
          <p:cNvSpPr txBox="1"/>
          <p:nvPr/>
        </p:nvSpPr>
        <p:spPr>
          <a:xfrm>
            <a:off y="2460100" x="5376100"/>
            <a:ext cy="493624" cx="2894450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liveinternet.ru</a:t>
            </a:r>
          </a:p>
        </p:txBody>
      </p:sp>
      <p:sp>
        <p:nvSpPr>
          <p:cNvPr id="282" name="Shape 282"/>
          <p:cNvSpPr txBox="1"/>
          <p:nvPr/>
        </p:nvSpPr>
        <p:spPr>
          <a:xfrm>
            <a:off y="2460100" x="8195950"/>
            <a:ext cy="493624" cx="1732200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3,35%</a:t>
            </a:r>
          </a:p>
        </p:txBody>
      </p:sp>
      <p:sp>
        <p:nvSpPr>
          <p:cNvPr id="283" name="Shape 283"/>
          <p:cNvSpPr txBox="1"/>
          <p:nvPr/>
        </p:nvSpPr>
        <p:spPr>
          <a:xfrm>
            <a:off y="2879125" x="5376100"/>
            <a:ext cy="493624" cx="2894450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nnm.ru</a:t>
            </a:r>
          </a:p>
        </p:txBody>
      </p:sp>
      <p:sp>
        <p:nvSpPr>
          <p:cNvPr id="284" name="Shape 284"/>
          <p:cNvSpPr txBox="1"/>
          <p:nvPr/>
        </p:nvSpPr>
        <p:spPr>
          <a:xfrm>
            <a:off y="2879125" x="8195950"/>
            <a:ext cy="493624" cx="1732200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0,64%</a:t>
            </a:r>
          </a:p>
        </p:txBody>
      </p:sp>
      <p:sp>
        <p:nvSpPr>
          <p:cNvPr id="285" name="Shape 285"/>
          <p:cNvSpPr txBox="1"/>
          <p:nvPr/>
        </p:nvSpPr>
        <p:spPr>
          <a:xfrm>
            <a:off y="3298125" x="5376100"/>
            <a:ext cy="493624" cx="2894450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diary.ru</a:t>
            </a:r>
          </a:p>
        </p:txBody>
      </p:sp>
      <p:sp>
        <p:nvSpPr>
          <p:cNvPr id="286" name="Shape 286"/>
          <p:cNvSpPr txBox="1"/>
          <p:nvPr/>
        </p:nvSpPr>
        <p:spPr>
          <a:xfrm>
            <a:off y="3298125" x="8195950"/>
            <a:ext cy="493624" cx="1732200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0,63%</a:t>
            </a:r>
          </a:p>
        </p:txBody>
      </p:sp>
      <p:sp>
        <p:nvSpPr>
          <p:cNvPr id="287" name="Shape 287"/>
          <p:cNvSpPr txBox="1"/>
          <p:nvPr/>
        </p:nvSpPr>
        <p:spPr>
          <a:xfrm>
            <a:off y="3717150" x="5376100"/>
            <a:ext cy="493624" cx="2894450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commons.wikimedia.org</a:t>
            </a:r>
          </a:p>
        </p:txBody>
      </p:sp>
      <p:sp>
        <p:nvSpPr>
          <p:cNvPr id="288" name="Shape 288"/>
          <p:cNvSpPr txBox="1"/>
          <p:nvPr/>
        </p:nvSpPr>
        <p:spPr>
          <a:xfrm>
            <a:off y="3717150" x="8195950"/>
            <a:ext cy="493624" cx="1732200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0,46%</a:t>
            </a:r>
          </a:p>
        </p:txBody>
      </p:sp>
      <p:sp>
        <p:nvSpPr>
          <p:cNvPr id="289" name="Shape 289"/>
          <p:cNvSpPr txBox="1"/>
          <p:nvPr/>
        </p:nvSpPr>
        <p:spPr>
          <a:xfrm>
            <a:off y="4136150" x="5376100"/>
            <a:ext cy="493624" cx="2894450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dic.academic.ru</a:t>
            </a:r>
          </a:p>
        </p:txBody>
      </p:sp>
      <p:sp>
        <p:nvSpPr>
          <p:cNvPr id="290" name="Shape 290"/>
          <p:cNvSpPr txBox="1"/>
          <p:nvPr/>
        </p:nvSpPr>
        <p:spPr>
          <a:xfrm>
            <a:off y="4136150" x="8195950"/>
            <a:ext cy="493624" cx="1732200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0,42%</a:t>
            </a:r>
          </a:p>
        </p:txBody>
      </p:sp>
      <p:sp>
        <p:nvSpPr>
          <p:cNvPr id="291" name="Shape 291"/>
          <p:cNvSpPr txBox="1"/>
          <p:nvPr/>
        </p:nvSpPr>
        <p:spPr>
          <a:xfrm>
            <a:off y="4555175" x="5376100"/>
            <a:ext cy="493624" cx="2894450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sunhome.ru</a:t>
            </a:r>
          </a:p>
        </p:txBody>
      </p:sp>
      <p:sp>
        <p:nvSpPr>
          <p:cNvPr id="292" name="Shape 292"/>
          <p:cNvSpPr txBox="1"/>
          <p:nvPr/>
        </p:nvSpPr>
        <p:spPr>
          <a:xfrm>
            <a:off y="4555175" x="8195950"/>
            <a:ext cy="493624" cx="1732200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0,36%</a:t>
            </a:r>
          </a:p>
        </p:txBody>
      </p:sp>
      <p:sp>
        <p:nvSpPr>
          <p:cNvPr id="293" name="Shape 293"/>
          <p:cNvSpPr txBox="1"/>
          <p:nvPr/>
        </p:nvSpPr>
        <p:spPr>
          <a:xfrm>
            <a:off y="4974175" x="5376100"/>
            <a:ext cy="493624" cx="2894450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visualrian.ru</a:t>
            </a:r>
          </a:p>
        </p:txBody>
      </p:sp>
      <p:sp>
        <p:nvSpPr>
          <p:cNvPr id="294" name="Shape 294"/>
          <p:cNvSpPr txBox="1"/>
          <p:nvPr/>
        </p:nvSpPr>
        <p:spPr>
          <a:xfrm>
            <a:off y="4974175" x="8195950"/>
            <a:ext cy="493624" cx="1732200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0,35%</a:t>
            </a:r>
          </a:p>
        </p:txBody>
      </p:sp>
      <p:sp>
        <p:nvSpPr>
          <p:cNvPr id="295" name="Shape 295"/>
          <p:cNvSpPr txBox="1"/>
          <p:nvPr/>
        </p:nvSpPr>
        <p:spPr>
          <a:xfrm>
            <a:off y="5393200" x="5376100"/>
            <a:ext cy="471399" cx="2894450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zastavki.com</a:t>
            </a:r>
          </a:p>
        </p:txBody>
      </p:sp>
      <p:sp>
        <p:nvSpPr>
          <p:cNvPr id="296" name="Shape 296"/>
          <p:cNvSpPr txBox="1"/>
          <p:nvPr/>
        </p:nvSpPr>
        <p:spPr>
          <a:xfrm>
            <a:off y="5393200" x="8195950"/>
            <a:ext cy="471399" cx="1732200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0,30%</a:t>
            </a:r>
          </a:p>
        </p:txBody>
      </p:sp>
      <p:sp>
        <p:nvSpPr>
          <p:cNvPr id="297" name="Shape 297"/>
          <p:cNvSpPr txBox="1"/>
          <p:nvPr/>
        </p:nvSpPr>
        <p:spPr>
          <a:xfrm>
            <a:off y="5789975" x="5376100"/>
            <a:ext cy="493624" cx="2894450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livejournal.com</a:t>
            </a:r>
          </a:p>
        </p:txBody>
      </p:sp>
      <p:sp>
        <p:nvSpPr>
          <p:cNvPr id="298" name="Shape 298"/>
          <p:cNvSpPr txBox="1"/>
          <p:nvPr/>
        </p:nvSpPr>
        <p:spPr>
          <a:xfrm>
            <a:off y="5789975" x="8195950"/>
            <a:ext cy="493624" cx="1732200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0,28%</a:t>
            </a:r>
          </a:p>
        </p:txBody>
      </p:sp>
      <p:sp>
        <p:nvSpPr>
          <p:cNvPr id="299" name="Shape 299"/>
          <p:cNvSpPr txBox="1"/>
          <p:nvPr/>
        </p:nvSpPr>
        <p:spPr>
          <a:xfrm>
            <a:off y="6209000" x="5376100"/>
            <a:ext cy="493624" cx="2894450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blogs.privet.ru</a:t>
            </a:r>
          </a:p>
        </p:txBody>
      </p:sp>
      <p:sp>
        <p:nvSpPr>
          <p:cNvPr id="300" name="Shape 300"/>
          <p:cNvSpPr txBox="1"/>
          <p:nvPr/>
        </p:nvSpPr>
        <p:spPr>
          <a:xfrm>
            <a:off y="6209000" x="8195950"/>
            <a:ext cy="493624" cx="1732200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0,28%</a:t>
            </a:r>
          </a:p>
        </p:txBody>
      </p:sp>
      <p:sp>
        <p:nvSpPr>
          <p:cNvPr id="301" name="Shape 301"/>
          <p:cNvSpPr txBox="1"/>
          <p:nvPr/>
        </p:nvSpPr>
        <p:spPr>
          <a:xfrm>
            <a:off y="1011025" x="420750"/>
            <a:ext cy="466625" cx="3504125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Общий рейтинг</a:t>
            </a:r>
          </a:p>
        </p:txBody>
      </p:sp>
      <p:sp>
        <p:nvSpPr>
          <p:cNvPr id="302" name="Shape 302"/>
          <p:cNvSpPr txBox="1"/>
          <p:nvPr/>
        </p:nvSpPr>
        <p:spPr>
          <a:xfrm>
            <a:off y="1053875" x="9019975"/>
            <a:ext cy="466625" cx="933575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СМИ</a:t>
            </a:r>
          </a:p>
        </p:txBody>
      </p:sp>
      <p:pic>
        <p:nvPicPr>
          <p:cNvPr id="303" name="Shape 30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y="1733550" x="390750"/>
            <a:ext cy="4800600" cx="4489075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Shape 304"/>
          <p:cNvSpPr txBox="1"/>
          <p:nvPr/>
        </p:nvSpPr>
        <p:spPr>
          <a:xfrm>
            <a:off y="1739525" x="398500"/>
            <a:ext cy="782475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ct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Домен</a:t>
            </a:r>
          </a:p>
        </p:txBody>
      </p:sp>
      <p:sp>
        <p:nvSpPr>
          <p:cNvPr id="305" name="Shape 305"/>
          <p:cNvSpPr txBox="1"/>
          <p:nvPr/>
        </p:nvSpPr>
        <p:spPr>
          <a:xfrm>
            <a:off y="1739525" x="2634050"/>
            <a:ext cy="782475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ct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Доля в "к" запросах</a:t>
            </a:r>
          </a:p>
        </p:txBody>
      </p:sp>
      <p:sp>
        <p:nvSpPr>
          <p:cNvPr id="306" name="Shape 306"/>
          <p:cNvSpPr txBox="1"/>
          <p:nvPr/>
        </p:nvSpPr>
        <p:spPr>
          <a:xfrm>
            <a:off y="2447400" x="398500"/>
            <a:ext cy="472975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visualrian.ru</a:t>
            </a:r>
          </a:p>
        </p:txBody>
      </p:sp>
      <p:sp>
        <p:nvSpPr>
          <p:cNvPr id="307" name="Shape 307"/>
          <p:cNvSpPr txBox="1"/>
          <p:nvPr/>
        </p:nvSpPr>
        <p:spPr>
          <a:xfrm>
            <a:off y="2447400" x="2634050"/>
            <a:ext cy="472975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0,35%</a:t>
            </a:r>
          </a:p>
        </p:txBody>
      </p:sp>
      <p:sp>
        <p:nvSpPr>
          <p:cNvPr id="308" name="Shape 308"/>
          <p:cNvSpPr txBox="1"/>
          <p:nvPr/>
        </p:nvSpPr>
        <p:spPr>
          <a:xfrm>
            <a:off y="2845775" x="398500"/>
            <a:ext cy="495199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spletnik.ru</a:t>
            </a:r>
          </a:p>
        </p:txBody>
      </p:sp>
      <p:sp>
        <p:nvSpPr>
          <p:cNvPr id="309" name="Shape 309"/>
          <p:cNvSpPr txBox="1"/>
          <p:nvPr/>
        </p:nvSpPr>
        <p:spPr>
          <a:xfrm>
            <a:off y="2845775" x="2634050"/>
            <a:ext cy="495199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0,23%</a:t>
            </a:r>
          </a:p>
        </p:txBody>
      </p:sp>
      <p:sp>
        <p:nvSpPr>
          <p:cNvPr id="310" name="Shape 310"/>
          <p:cNvSpPr txBox="1"/>
          <p:nvPr/>
        </p:nvSpPr>
        <p:spPr>
          <a:xfrm>
            <a:off y="3266375" x="398500"/>
            <a:ext cy="472975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kp.ru</a:t>
            </a:r>
          </a:p>
        </p:txBody>
      </p:sp>
      <p:sp>
        <p:nvSpPr>
          <p:cNvPr id="311" name="Shape 311"/>
          <p:cNvSpPr txBox="1"/>
          <p:nvPr/>
        </p:nvSpPr>
        <p:spPr>
          <a:xfrm>
            <a:off y="3266375" x="2634050"/>
            <a:ext cy="472975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0,22%</a:t>
            </a:r>
          </a:p>
        </p:txBody>
      </p:sp>
      <p:sp>
        <p:nvSpPr>
          <p:cNvPr id="312" name="Shape 312"/>
          <p:cNvSpPr txBox="1"/>
          <p:nvPr/>
        </p:nvSpPr>
        <p:spPr>
          <a:xfrm>
            <a:off y="3664750" x="398500"/>
            <a:ext cy="495199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etoday.ru</a:t>
            </a:r>
          </a:p>
        </p:txBody>
      </p:sp>
      <p:sp>
        <p:nvSpPr>
          <p:cNvPr id="313" name="Shape 313"/>
          <p:cNvSpPr txBox="1"/>
          <p:nvPr/>
        </p:nvSpPr>
        <p:spPr>
          <a:xfrm>
            <a:off y="3664750" x="2634050"/>
            <a:ext cy="495199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0,21%</a:t>
            </a:r>
          </a:p>
        </p:txBody>
      </p:sp>
      <p:sp>
        <p:nvSpPr>
          <p:cNvPr id="314" name="Shape 314"/>
          <p:cNvSpPr txBox="1"/>
          <p:nvPr/>
        </p:nvSpPr>
        <p:spPr>
          <a:xfrm>
            <a:off y="4085350" x="398500"/>
            <a:ext cy="495199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sostav.ru</a:t>
            </a:r>
          </a:p>
        </p:txBody>
      </p:sp>
      <p:sp>
        <p:nvSpPr>
          <p:cNvPr id="315" name="Shape 315"/>
          <p:cNvSpPr txBox="1"/>
          <p:nvPr/>
        </p:nvSpPr>
        <p:spPr>
          <a:xfrm>
            <a:off y="4085350" x="2634050"/>
            <a:ext cy="495199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0,12%</a:t>
            </a:r>
          </a:p>
        </p:txBody>
      </p:sp>
      <p:sp>
        <p:nvSpPr>
          <p:cNvPr id="316" name="Shape 316"/>
          <p:cNvSpPr txBox="1"/>
          <p:nvPr/>
        </p:nvSpPr>
        <p:spPr>
          <a:xfrm>
            <a:off y="4505950" x="398500"/>
            <a:ext cy="472975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rian.ru</a:t>
            </a:r>
          </a:p>
        </p:txBody>
      </p:sp>
      <p:sp>
        <p:nvSpPr>
          <p:cNvPr id="317" name="Shape 317"/>
          <p:cNvSpPr txBox="1"/>
          <p:nvPr/>
        </p:nvSpPr>
        <p:spPr>
          <a:xfrm>
            <a:off y="4505950" x="2634050"/>
            <a:ext cy="472975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0,11%</a:t>
            </a:r>
          </a:p>
        </p:txBody>
      </p:sp>
      <p:sp>
        <p:nvSpPr>
          <p:cNvPr id="318" name="Shape 318"/>
          <p:cNvSpPr txBox="1"/>
          <p:nvPr/>
        </p:nvSpPr>
        <p:spPr>
          <a:xfrm>
            <a:off y="4904350" x="398500"/>
            <a:ext cy="472975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3dnews.ru</a:t>
            </a:r>
          </a:p>
        </p:txBody>
      </p:sp>
      <p:sp>
        <p:nvSpPr>
          <p:cNvPr id="319" name="Shape 319"/>
          <p:cNvSpPr txBox="1"/>
          <p:nvPr/>
        </p:nvSpPr>
        <p:spPr>
          <a:xfrm>
            <a:off y="4904350" x="2634050"/>
            <a:ext cy="472975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0,1%</a:t>
            </a:r>
          </a:p>
        </p:txBody>
      </p:sp>
      <p:sp>
        <p:nvSpPr>
          <p:cNvPr id="320" name="Shape 320"/>
          <p:cNvSpPr txBox="1"/>
          <p:nvPr/>
        </p:nvSpPr>
        <p:spPr>
          <a:xfrm>
            <a:off y="5302725" x="398500"/>
            <a:ext cy="472975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vokrugsveta.ru</a:t>
            </a:r>
          </a:p>
        </p:txBody>
      </p:sp>
      <p:sp>
        <p:nvSpPr>
          <p:cNvPr id="321" name="Shape 321"/>
          <p:cNvSpPr txBox="1"/>
          <p:nvPr/>
        </p:nvSpPr>
        <p:spPr>
          <a:xfrm>
            <a:off y="5302725" x="2634050"/>
            <a:ext cy="472975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0,1%</a:t>
            </a:r>
          </a:p>
        </p:txBody>
      </p:sp>
      <p:sp>
        <p:nvSpPr>
          <p:cNvPr id="322" name="Shape 322"/>
          <p:cNvSpPr txBox="1"/>
          <p:nvPr/>
        </p:nvSpPr>
        <p:spPr>
          <a:xfrm>
            <a:off y="5701100" x="398500"/>
            <a:ext cy="495199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zvezdi.ru</a:t>
            </a:r>
          </a:p>
        </p:txBody>
      </p:sp>
      <p:sp>
        <p:nvSpPr>
          <p:cNvPr id="323" name="Shape 323"/>
          <p:cNvSpPr txBox="1"/>
          <p:nvPr/>
        </p:nvSpPr>
        <p:spPr>
          <a:xfrm>
            <a:off y="5701100" x="2634050"/>
            <a:ext cy="495199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0,09%</a:t>
            </a:r>
          </a:p>
        </p:txBody>
      </p:sp>
      <p:sp>
        <p:nvSpPr>
          <p:cNvPr id="324" name="Shape 324"/>
          <p:cNvSpPr txBox="1"/>
          <p:nvPr/>
        </p:nvSpPr>
        <p:spPr>
          <a:xfrm>
            <a:off y="6121700" x="398500"/>
            <a:ext cy="472975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dni.ru</a:t>
            </a:r>
          </a:p>
        </p:txBody>
      </p:sp>
      <p:sp>
        <p:nvSpPr>
          <p:cNvPr id="325" name="Shape 325"/>
          <p:cNvSpPr txBox="1"/>
          <p:nvPr/>
        </p:nvSpPr>
        <p:spPr>
          <a:xfrm>
            <a:off y="6121700" x="2634050"/>
            <a:ext cy="472975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0,09%</a:t>
            </a:r>
          </a:p>
        </p:txBody>
      </p:sp>
    </p:spTree>
  </p:cSld>
  <p:clrMapOvr>
    <a:masterClrMapping/>
  </p:clrMapOvr>
  <p:transition spd="slow">
    <p:cut/>
  </p:transition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9" name="Shape 329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30" name="Shape 330"/>
          <p:cNvSpPr txBox="1"/>
          <p:nvPr/>
        </p:nvSpPr>
        <p:spPr>
          <a:xfrm>
            <a:off y="7118450" x="550925"/>
            <a:ext cy="408350" cx="235937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l" marR="0" indent="0" marL="0">
              <a:lnSpc>
                <a:spcPct val="11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9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9/26/2010</a:t>
            </a:r>
          </a:p>
        </p:txBody>
      </p:sp>
      <p:pic>
        <p:nvPicPr>
          <p:cNvPr id="331" name="Shape 3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7038975" x="0"/>
            <a:ext cy="581025" cx="3088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32" name="Shape 3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y="7038975" x="8863775"/>
            <a:ext cy="581025" cx="1296199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Shape 333"/>
          <p:cNvSpPr txBox="1"/>
          <p:nvPr/>
        </p:nvSpPr>
        <p:spPr>
          <a:xfrm>
            <a:off y="339650" x="644625"/>
            <a:ext cy="525032" cx="8958050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ctr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Видео</a:t>
            </a:r>
          </a:p>
        </p:txBody>
      </p:sp>
      <p:sp>
        <p:nvSpPr>
          <p:cNvPr id="334" name="Shape 334"/>
          <p:cNvSpPr txBox="1"/>
          <p:nvPr/>
        </p:nvSpPr>
        <p:spPr>
          <a:xfrm>
            <a:off y="1626825" x="1467075"/>
            <a:ext cy="1247525" cx="7659275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ctr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771 000 запросов</a:t>
            </a:r>
          </a:p>
          <a:p>
            <a:pPr algn="ctr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99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ctr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13% от всех страниц с результатами поиска</a:t>
            </a:r>
          </a:p>
        </p:txBody>
      </p:sp>
      <p:sp>
        <p:nvSpPr>
          <p:cNvPr id="335" name="Shape 335"/>
          <p:cNvSpPr txBox="1"/>
          <p:nvPr/>
        </p:nvSpPr>
        <p:spPr>
          <a:xfrm>
            <a:off y="2996575" x="2688050"/>
            <a:ext cy="466625" cx="50950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ctr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62 миллиона показов в месяц</a:t>
            </a:r>
          </a:p>
        </p:txBody>
      </p:sp>
      <p:sp>
        <p:nvSpPr>
          <p:cNvPr id="336" name="Shape 336"/>
          <p:cNvSpPr txBox="1"/>
          <p:nvPr/>
        </p:nvSpPr>
        <p:spPr>
          <a:xfrm>
            <a:off y="3556825" x="2992900"/>
            <a:ext cy="1247525" cx="4523475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ctr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785 тысяч видео роликов</a:t>
            </a:r>
          </a:p>
          <a:p>
            <a:pPr algn="ctr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8 300 сайтов</a:t>
            </a:r>
          </a:p>
        </p:txBody>
      </p:sp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" name="Shape 26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7" name="Shape 27"/>
          <p:cNvSpPr txBox="1"/>
          <p:nvPr/>
        </p:nvSpPr>
        <p:spPr>
          <a:xfrm>
            <a:off y="7118450" x="550925"/>
            <a:ext cy="408350" cx="235937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l" marR="0" indent="0" marL="0">
              <a:lnSpc>
                <a:spcPct val="11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9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9/26/2010</a:t>
            </a:r>
          </a:p>
        </p:txBody>
      </p:sp>
      <p:sp>
        <p:nvSpPr>
          <p:cNvPr id="28" name="Shape 28"/>
          <p:cNvSpPr txBox="1"/>
          <p:nvPr/>
        </p:nvSpPr>
        <p:spPr>
          <a:xfrm>
            <a:off y="2071250" x="900250"/>
            <a:ext cy="2420425" cx="856269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lvl="1" marR="0" indent="-222214" marL="76200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99979"/>
              <a:buFont typeface="Arial"/>
              <a:buAutoNum type="arabicPeriod"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Кроме ТОП-10 - карты, картинки, видео, новости и объявления.</a:t>
            </a:r>
          </a:p>
          <a:p>
            <a:pPr algn="l" lvl="1" marR="0" indent="-222214" marL="76200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99979"/>
              <a:buFont typeface="Arial"/>
              <a:buAutoNum type="arabicPeriod"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Доля расширенного SERP'a.</a:t>
            </a:r>
          </a:p>
          <a:p>
            <a:pPr algn="l" lvl="1" marR="0" indent="-222214" marL="76200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99979"/>
              <a:buFont typeface="Arial"/>
              <a:buAutoNum type="arabicPeriod"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Примеры элементов, объемы трафика. </a:t>
            </a:r>
          </a:p>
          <a:p>
            <a:pPr algn="l" lvl="1" marR="0" indent="-222214" marL="76200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99979"/>
              <a:buFont typeface="Arial"/>
              <a:buAutoNum type="arabicPeriod"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Региональная специфика. </a:t>
            </a:r>
          </a:p>
          <a:p>
            <a:pPr algn="l" lvl="1" marR="0" indent="-222214" marL="76200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99979"/>
              <a:buFont typeface="Arial"/>
              <a:buAutoNum type="arabicPeriod"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Успешные проекты.</a:t>
            </a:r>
          </a:p>
        </p:txBody>
      </p:sp>
      <p:pic>
        <p:nvPicPr>
          <p:cNvPr id="29" name="Shape 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7038975" x="0"/>
            <a:ext cy="581025" cx="3088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Shape 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y="7038975" x="8863775"/>
            <a:ext cy="581025" cx="1296199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Shape 31"/>
          <p:cNvSpPr txBox="1"/>
          <p:nvPr/>
        </p:nvSpPr>
        <p:spPr>
          <a:xfrm>
            <a:off y="899925" x="720825"/>
            <a:ext cy="525032" cx="9040625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ctr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О чем будем говорить?</a:t>
            </a:r>
          </a:p>
        </p:txBody>
      </p:sp>
    </p:spTree>
  </p:cSld>
  <p:clrMapOvr>
    <a:masterClrMapping/>
  </p:clrMapOvr>
  <p:transition spd="slow">
    <p:cut/>
  </p:transition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40" name="Shape 34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41" name="Shape 341"/>
          <p:cNvSpPr txBox="1"/>
          <p:nvPr/>
        </p:nvSpPr>
        <p:spPr>
          <a:xfrm>
            <a:off y="7118450" x="550925"/>
            <a:ext cy="408350" cx="235937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l" marR="0" indent="0" marL="0">
              <a:lnSpc>
                <a:spcPct val="11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9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9/26/2010</a:t>
            </a:r>
          </a:p>
        </p:txBody>
      </p:sp>
      <p:pic>
        <p:nvPicPr>
          <p:cNvPr id="342" name="Shape 3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7038975" x="0"/>
            <a:ext cy="581025" cx="3088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43" name="Shape 3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y="7038975" x="8863775"/>
            <a:ext cy="581025" cx="1296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Shape 34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y="619125" x="895900"/>
            <a:ext cy="6372225" cx="8368174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Shape 345"/>
          <p:cNvSpPr txBox="1"/>
          <p:nvPr/>
        </p:nvSpPr>
        <p:spPr>
          <a:xfrm>
            <a:off y="339650" x="644625"/>
            <a:ext cy="525032" cx="8958050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ctr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Видео</a:t>
            </a:r>
          </a:p>
        </p:txBody>
      </p:sp>
    </p:spTree>
  </p:cSld>
  <p:clrMapOvr>
    <a:masterClrMapping/>
  </p:clrMapOvr>
  <p:transition spd="slow">
    <p:cut/>
  </p:transition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49" name="Shape 349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50" name="Shape 350"/>
          <p:cNvSpPr txBox="1"/>
          <p:nvPr/>
        </p:nvSpPr>
        <p:spPr>
          <a:xfrm>
            <a:off y="7118450" x="550925"/>
            <a:ext cy="408350" cx="235937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l" marR="0" indent="0" marL="0">
              <a:lnSpc>
                <a:spcPct val="11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9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9/26/2010</a:t>
            </a:r>
          </a:p>
        </p:txBody>
      </p:sp>
      <p:pic>
        <p:nvPicPr>
          <p:cNvPr id="351" name="Shape 3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7038975" x="0"/>
            <a:ext cy="581025" cx="3088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52" name="Shape 3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y="600075" x="733875"/>
            <a:ext cy="6419850" cx="8692225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Shape 353"/>
          <p:cNvSpPr txBox="1"/>
          <p:nvPr/>
        </p:nvSpPr>
        <p:spPr>
          <a:xfrm>
            <a:off y="339650" x="644625"/>
            <a:ext cy="525032" cx="8958050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ctr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Видео</a:t>
            </a:r>
          </a:p>
        </p:txBody>
      </p:sp>
      <p:pic>
        <p:nvPicPr>
          <p:cNvPr id="354" name="Shape 35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y="7038975" x="8863775"/>
            <a:ext cy="581025" cx="1296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58" name="Shape 358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59" name="Shape 359"/>
          <p:cNvSpPr txBox="1"/>
          <p:nvPr/>
        </p:nvSpPr>
        <p:spPr>
          <a:xfrm>
            <a:off y="7118450" x="550925"/>
            <a:ext cy="408350" cx="235937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l" marR="0" indent="0" marL="0">
              <a:lnSpc>
                <a:spcPct val="11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9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9/26/2010</a:t>
            </a:r>
          </a:p>
        </p:txBody>
      </p:sp>
      <p:sp>
        <p:nvSpPr>
          <p:cNvPr id="360" name="Shape 360"/>
          <p:cNvSpPr txBox="1"/>
          <p:nvPr/>
        </p:nvSpPr>
        <p:spPr>
          <a:xfrm>
            <a:off y="339650" x="644625"/>
            <a:ext cy="525032" cx="8958050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ctr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Видео</a:t>
            </a:r>
          </a:p>
        </p:txBody>
      </p:sp>
      <p:pic>
        <p:nvPicPr>
          <p:cNvPr id="361" name="Shape 3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7038975" x="0"/>
            <a:ext cy="581025" cx="3088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62" name="Shape 3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y="7038975" x="8863775"/>
            <a:ext cy="581025" cx="1296199"/>
          </a:xfrm>
          <a:prstGeom prst="rect">
            <a:avLst/>
          </a:prstGeom>
          <a:noFill/>
          <a:ln>
            <a:noFill/>
          </a:ln>
        </p:spPr>
      </p:pic>
      <p:sp>
        <p:nvSpPr>
          <p:cNvPr id="363" name="Shape 363"/>
          <p:cNvSpPr txBox="1"/>
          <p:nvPr/>
        </p:nvSpPr>
        <p:spPr>
          <a:xfrm>
            <a:off y="1117350" x="412800"/>
            <a:ext cy="466625" cx="3504125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Общий рейтинг</a:t>
            </a:r>
          </a:p>
        </p:txBody>
      </p:sp>
      <p:sp>
        <p:nvSpPr>
          <p:cNvPr id="364" name="Shape 364"/>
          <p:cNvSpPr txBox="1"/>
          <p:nvPr/>
        </p:nvSpPr>
        <p:spPr>
          <a:xfrm>
            <a:off y="1125300" x="9054925"/>
            <a:ext cy="466625" cx="933575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СМИ</a:t>
            </a:r>
          </a:p>
        </p:txBody>
      </p:sp>
      <p:pic>
        <p:nvPicPr>
          <p:cNvPr id="365" name="Shape 36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y="1828800" x="5346850"/>
            <a:ext cy="4714875" cx="4498599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Shape 366"/>
          <p:cNvSpPr txBox="1"/>
          <p:nvPr/>
        </p:nvSpPr>
        <p:spPr>
          <a:xfrm>
            <a:off y="1839525" x="5360225"/>
            <a:ext cy="704699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ct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Домен</a:t>
            </a:r>
          </a:p>
        </p:txBody>
      </p:sp>
      <p:sp>
        <p:nvSpPr>
          <p:cNvPr id="367" name="Shape 367"/>
          <p:cNvSpPr txBox="1"/>
          <p:nvPr/>
        </p:nvSpPr>
        <p:spPr>
          <a:xfrm>
            <a:off y="1839525" x="7595775"/>
            <a:ext cy="704699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ct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Доля в "видео" запросах</a:t>
            </a:r>
          </a:p>
        </p:txBody>
      </p:sp>
      <p:sp>
        <p:nvSpPr>
          <p:cNvPr id="368" name="Shape 368"/>
          <p:cNvSpPr txBox="1"/>
          <p:nvPr/>
        </p:nvSpPr>
        <p:spPr>
          <a:xfrm>
            <a:off y="2469625" x="5360225"/>
            <a:ext cy="480924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rian.ru</a:t>
            </a:r>
          </a:p>
        </p:txBody>
      </p:sp>
      <p:sp>
        <p:nvSpPr>
          <p:cNvPr id="369" name="Shape 369"/>
          <p:cNvSpPr txBox="1"/>
          <p:nvPr/>
        </p:nvSpPr>
        <p:spPr>
          <a:xfrm>
            <a:off y="2469625" x="7595775"/>
            <a:ext cy="480924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1,1%</a:t>
            </a:r>
          </a:p>
        </p:txBody>
      </p:sp>
      <p:sp>
        <p:nvSpPr>
          <p:cNvPr id="370" name="Shape 370"/>
          <p:cNvSpPr txBox="1"/>
          <p:nvPr/>
        </p:nvSpPr>
        <p:spPr>
          <a:xfrm>
            <a:off y="2875950" x="5360225"/>
            <a:ext cy="480924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ntv.ru</a:t>
            </a:r>
          </a:p>
        </p:txBody>
      </p:sp>
      <p:sp>
        <p:nvSpPr>
          <p:cNvPr id="371" name="Shape 371"/>
          <p:cNvSpPr txBox="1"/>
          <p:nvPr/>
        </p:nvSpPr>
        <p:spPr>
          <a:xfrm>
            <a:off y="2875950" x="7595775"/>
            <a:ext cy="480924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0,9%</a:t>
            </a:r>
          </a:p>
        </p:txBody>
      </p:sp>
      <p:sp>
        <p:nvSpPr>
          <p:cNvPr id="372" name="Shape 372"/>
          <p:cNvSpPr txBox="1"/>
          <p:nvPr/>
        </p:nvSpPr>
        <p:spPr>
          <a:xfrm>
            <a:off y="3282250" x="5360225"/>
            <a:ext cy="480924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5-tv.ru</a:t>
            </a:r>
          </a:p>
        </p:txBody>
      </p:sp>
      <p:sp>
        <p:nvSpPr>
          <p:cNvPr id="373" name="Shape 373"/>
          <p:cNvSpPr txBox="1"/>
          <p:nvPr/>
        </p:nvSpPr>
        <p:spPr>
          <a:xfrm>
            <a:off y="3282250" x="7595775"/>
            <a:ext cy="480924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0,24%</a:t>
            </a:r>
          </a:p>
        </p:txBody>
      </p:sp>
      <p:sp>
        <p:nvSpPr>
          <p:cNvPr id="374" name="Shape 374"/>
          <p:cNvSpPr txBox="1"/>
          <p:nvPr/>
        </p:nvSpPr>
        <p:spPr>
          <a:xfrm>
            <a:off y="3688575" x="5360225"/>
            <a:ext cy="480924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1tv.ru</a:t>
            </a:r>
          </a:p>
        </p:txBody>
      </p:sp>
      <p:sp>
        <p:nvSpPr>
          <p:cNvPr id="375" name="Shape 375"/>
          <p:cNvSpPr txBox="1"/>
          <p:nvPr/>
        </p:nvSpPr>
        <p:spPr>
          <a:xfrm>
            <a:off y="3688575" x="7595775"/>
            <a:ext cy="480924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0,23%</a:t>
            </a:r>
          </a:p>
        </p:txBody>
      </p:sp>
      <p:sp>
        <p:nvSpPr>
          <p:cNvPr id="376" name="Shape 376"/>
          <p:cNvSpPr txBox="1"/>
          <p:nvPr/>
        </p:nvSpPr>
        <p:spPr>
          <a:xfrm>
            <a:off y="4094875" x="5360225"/>
            <a:ext cy="480924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kp.ru</a:t>
            </a:r>
          </a:p>
        </p:txBody>
      </p:sp>
      <p:sp>
        <p:nvSpPr>
          <p:cNvPr id="377" name="Shape 377"/>
          <p:cNvSpPr txBox="1"/>
          <p:nvPr/>
        </p:nvSpPr>
        <p:spPr>
          <a:xfrm>
            <a:off y="4094875" x="7595775"/>
            <a:ext cy="480924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0,22%</a:t>
            </a:r>
          </a:p>
        </p:txBody>
      </p:sp>
      <p:sp>
        <p:nvSpPr>
          <p:cNvPr id="378" name="Shape 378"/>
          <p:cNvSpPr txBox="1"/>
          <p:nvPr/>
        </p:nvSpPr>
        <p:spPr>
          <a:xfrm>
            <a:off y="4501200" x="5360225"/>
            <a:ext cy="480924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vesti.ru</a:t>
            </a:r>
          </a:p>
        </p:txBody>
      </p:sp>
      <p:sp>
        <p:nvSpPr>
          <p:cNvPr id="379" name="Shape 379"/>
          <p:cNvSpPr txBox="1"/>
          <p:nvPr/>
        </p:nvSpPr>
        <p:spPr>
          <a:xfrm>
            <a:off y="4501200" x="7595775"/>
            <a:ext cy="480924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0,21%</a:t>
            </a:r>
          </a:p>
        </p:txBody>
      </p:sp>
      <p:sp>
        <p:nvSpPr>
          <p:cNvPr id="380" name="Shape 380"/>
          <p:cNvSpPr txBox="1"/>
          <p:nvPr/>
        </p:nvSpPr>
        <p:spPr>
          <a:xfrm>
            <a:off y="4907525" x="5360225"/>
            <a:ext cy="480924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russia.ru</a:t>
            </a:r>
          </a:p>
        </p:txBody>
      </p:sp>
      <p:sp>
        <p:nvSpPr>
          <p:cNvPr id="381" name="Shape 381"/>
          <p:cNvSpPr txBox="1"/>
          <p:nvPr/>
        </p:nvSpPr>
        <p:spPr>
          <a:xfrm>
            <a:off y="4907525" x="7595775"/>
            <a:ext cy="480924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0,2%</a:t>
            </a:r>
          </a:p>
        </p:txBody>
      </p:sp>
      <p:sp>
        <p:nvSpPr>
          <p:cNvPr id="382" name="Shape 382"/>
          <p:cNvSpPr txBox="1"/>
          <p:nvPr/>
        </p:nvSpPr>
        <p:spPr>
          <a:xfrm>
            <a:off y="5313825" x="5360225"/>
            <a:ext cy="480924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tv100.ru</a:t>
            </a:r>
          </a:p>
        </p:txBody>
      </p:sp>
      <p:sp>
        <p:nvSpPr>
          <p:cNvPr id="383" name="Shape 383"/>
          <p:cNvSpPr txBox="1"/>
          <p:nvPr/>
        </p:nvSpPr>
        <p:spPr>
          <a:xfrm>
            <a:off y="5313825" x="7595775"/>
            <a:ext cy="480924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0,11%</a:t>
            </a:r>
          </a:p>
        </p:txBody>
      </p:sp>
      <p:sp>
        <p:nvSpPr>
          <p:cNvPr id="384" name="Shape 384"/>
          <p:cNvSpPr txBox="1"/>
          <p:nvPr/>
        </p:nvSpPr>
        <p:spPr>
          <a:xfrm>
            <a:off y="5720150" x="5360225"/>
            <a:ext cy="480924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aif.ru</a:t>
            </a:r>
          </a:p>
        </p:txBody>
      </p:sp>
      <p:sp>
        <p:nvSpPr>
          <p:cNvPr id="385" name="Shape 385"/>
          <p:cNvSpPr txBox="1"/>
          <p:nvPr/>
        </p:nvSpPr>
        <p:spPr>
          <a:xfrm>
            <a:off y="5720150" x="7595775"/>
            <a:ext cy="480924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0,09%</a:t>
            </a:r>
          </a:p>
        </p:txBody>
      </p:sp>
      <p:sp>
        <p:nvSpPr>
          <p:cNvPr id="386" name="Shape 386"/>
          <p:cNvSpPr txBox="1"/>
          <p:nvPr/>
        </p:nvSpPr>
        <p:spPr>
          <a:xfrm>
            <a:off y="6126450" x="5360225"/>
            <a:ext cy="480924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kommersant.ru</a:t>
            </a:r>
          </a:p>
        </p:txBody>
      </p:sp>
      <p:sp>
        <p:nvSpPr>
          <p:cNvPr id="387" name="Shape 387"/>
          <p:cNvSpPr txBox="1"/>
          <p:nvPr/>
        </p:nvSpPr>
        <p:spPr>
          <a:xfrm>
            <a:off y="6126450" x="7595775"/>
            <a:ext cy="480924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0,08%</a:t>
            </a:r>
          </a:p>
        </p:txBody>
      </p:sp>
      <p:pic>
        <p:nvPicPr>
          <p:cNvPr id="388" name="Shape 38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y="1828800" x="362175"/>
            <a:ext cy="4714875" cx="4489075"/>
          </a:xfrm>
          <a:prstGeom prst="rect">
            <a:avLst/>
          </a:prstGeom>
          <a:noFill/>
          <a:ln>
            <a:noFill/>
          </a:ln>
        </p:spPr>
      </p:pic>
      <p:sp>
        <p:nvSpPr>
          <p:cNvPr id="389" name="Shape 389"/>
          <p:cNvSpPr txBox="1"/>
          <p:nvPr/>
        </p:nvSpPr>
        <p:spPr>
          <a:xfrm>
            <a:off y="1839525" x="368350"/>
            <a:ext cy="704699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ct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Домен</a:t>
            </a:r>
          </a:p>
        </p:txBody>
      </p:sp>
      <p:sp>
        <p:nvSpPr>
          <p:cNvPr id="390" name="Shape 390"/>
          <p:cNvSpPr txBox="1"/>
          <p:nvPr/>
        </p:nvSpPr>
        <p:spPr>
          <a:xfrm>
            <a:off y="1839525" x="2603900"/>
            <a:ext cy="704699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ct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Доля в "видео" запросах</a:t>
            </a:r>
          </a:p>
        </p:txBody>
      </p:sp>
      <p:sp>
        <p:nvSpPr>
          <p:cNvPr id="391" name="Shape 391"/>
          <p:cNvSpPr txBox="1"/>
          <p:nvPr/>
        </p:nvSpPr>
        <p:spPr>
          <a:xfrm>
            <a:off y="2469625" x="368350"/>
            <a:ext cy="480924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youtube.com</a:t>
            </a:r>
          </a:p>
        </p:txBody>
      </p:sp>
      <p:sp>
        <p:nvSpPr>
          <p:cNvPr id="392" name="Shape 392"/>
          <p:cNvSpPr txBox="1"/>
          <p:nvPr/>
        </p:nvSpPr>
        <p:spPr>
          <a:xfrm>
            <a:off y="2469625" x="2603900"/>
            <a:ext cy="480924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61%</a:t>
            </a:r>
          </a:p>
        </p:txBody>
      </p:sp>
      <p:sp>
        <p:nvSpPr>
          <p:cNvPr id="393" name="Shape 393"/>
          <p:cNvSpPr txBox="1"/>
          <p:nvPr/>
        </p:nvSpPr>
        <p:spPr>
          <a:xfrm>
            <a:off y="2875950" x="368350"/>
            <a:ext cy="480924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rutube.ru</a:t>
            </a:r>
          </a:p>
        </p:txBody>
      </p:sp>
      <p:sp>
        <p:nvSpPr>
          <p:cNvPr id="394" name="Shape 394"/>
          <p:cNvSpPr txBox="1"/>
          <p:nvPr/>
        </p:nvSpPr>
        <p:spPr>
          <a:xfrm>
            <a:off y="2875950" x="2603900"/>
            <a:ext cy="480924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7,2%</a:t>
            </a:r>
          </a:p>
        </p:txBody>
      </p:sp>
      <p:sp>
        <p:nvSpPr>
          <p:cNvPr id="395" name="Shape 395"/>
          <p:cNvSpPr txBox="1"/>
          <p:nvPr/>
        </p:nvSpPr>
        <p:spPr>
          <a:xfrm>
            <a:off y="3282250" x="368350"/>
            <a:ext cy="480924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video.mail.ru</a:t>
            </a:r>
          </a:p>
        </p:txBody>
      </p:sp>
      <p:sp>
        <p:nvSpPr>
          <p:cNvPr id="396" name="Shape 396"/>
          <p:cNvSpPr txBox="1"/>
          <p:nvPr/>
        </p:nvSpPr>
        <p:spPr>
          <a:xfrm>
            <a:off y="3282250" x="2603900"/>
            <a:ext cy="480924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2,3%</a:t>
            </a:r>
          </a:p>
        </p:txBody>
      </p:sp>
      <p:sp>
        <p:nvSpPr>
          <p:cNvPr id="397" name="Shape 397"/>
          <p:cNvSpPr txBox="1"/>
          <p:nvPr/>
        </p:nvSpPr>
        <p:spPr>
          <a:xfrm>
            <a:off y="3688575" x="368350"/>
            <a:ext cy="480924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smotri.com</a:t>
            </a:r>
          </a:p>
        </p:txBody>
      </p:sp>
      <p:sp>
        <p:nvSpPr>
          <p:cNvPr id="398" name="Shape 398"/>
          <p:cNvSpPr txBox="1"/>
          <p:nvPr/>
        </p:nvSpPr>
        <p:spPr>
          <a:xfrm>
            <a:off y="3688575" x="2603900"/>
            <a:ext cy="480924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1,6%</a:t>
            </a:r>
          </a:p>
        </p:txBody>
      </p:sp>
      <p:sp>
        <p:nvSpPr>
          <p:cNvPr id="399" name="Shape 399"/>
          <p:cNvSpPr txBox="1"/>
          <p:nvPr/>
        </p:nvSpPr>
        <p:spPr>
          <a:xfrm>
            <a:off y="4094875" x="368350"/>
            <a:ext cy="480924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video.google.com</a:t>
            </a:r>
          </a:p>
        </p:txBody>
      </p:sp>
      <p:sp>
        <p:nvSpPr>
          <p:cNvPr id="400" name="Shape 400"/>
          <p:cNvSpPr txBox="1"/>
          <p:nvPr/>
        </p:nvSpPr>
        <p:spPr>
          <a:xfrm>
            <a:off y="4094875" x="2603900"/>
            <a:ext cy="480924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1,1%</a:t>
            </a:r>
          </a:p>
        </p:txBody>
      </p:sp>
      <p:sp>
        <p:nvSpPr>
          <p:cNvPr id="401" name="Shape 401"/>
          <p:cNvSpPr txBox="1"/>
          <p:nvPr/>
        </p:nvSpPr>
        <p:spPr>
          <a:xfrm>
            <a:off y="4501200" x="368350"/>
            <a:ext cy="480924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rian.ru</a:t>
            </a:r>
          </a:p>
        </p:txBody>
      </p:sp>
      <p:sp>
        <p:nvSpPr>
          <p:cNvPr id="402" name="Shape 402"/>
          <p:cNvSpPr txBox="1"/>
          <p:nvPr/>
        </p:nvSpPr>
        <p:spPr>
          <a:xfrm>
            <a:off y="4501200" x="2603900"/>
            <a:ext cy="480924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1,1%</a:t>
            </a:r>
          </a:p>
        </p:txBody>
      </p:sp>
      <p:sp>
        <p:nvSpPr>
          <p:cNvPr id="403" name="Shape 403"/>
          <p:cNvSpPr txBox="1"/>
          <p:nvPr/>
        </p:nvSpPr>
        <p:spPr>
          <a:xfrm>
            <a:off y="4907525" x="368350"/>
            <a:ext cy="480924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ag.ru</a:t>
            </a:r>
          </a:p>
        </p:txBody>
      </p:sp>
      <p:sp>
        <p:nvSpPr>
          <p:cNvPr id="404" name="Shape 404"/>
          <p:cNvSpPr txBox="1"/>
          <p:nvPr/>
        </p:nvSpPr>
        <p:spPr>
          <a:xfrm>
            <a:off y="4907525" x="2603900"/>
            <a:ext cy="480924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1%</a:t>
            </a:r>
          </a:p>
        </p:txBody>
      </p:sp>
      <p:sp>
        <p:nvSpPr>
          <p:cNvPr id="405" name="Shape 405"/>
          <p:cNvSpPr txBox="1"/>
          <p:nvPr/>
        </p:nvSpPr>
        <p:spPr>
          <a:xfrm>
            <a:off y="5313825" x="368350"/>
            <a:ext cy="480924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dailymotion.com</a:t>
            </a:r>
          </a:p>
        </p:txBody>
      </p:sp>
      <p:sp>
        <p:nvSpPr>
          <p:cNvPr id="406" name="Shape 406"/>
          <p:cNvSpPr txBox="1"/>
          <p:nvPr/>
        </p:nvSpPr>
        <p:spPr>
          <a:xfrm>
            <a:off y="5313825" x="2603900"/>
            <a:ext cy="480924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1%</a:t>
            </a:r>
          </a:p>
        </p:txBody>
      </p:sp>
      <p:sp>
        <p:nvSpPr>
          <p:cNvPr id="407" name="Shape 407"/>
          <p:cNvSpPr txBox="1"/>
          <p:nvPr/>
        </p:nvSpPr>
        <p:spPr>
          <a:xfrm>
            <a:off y="5720150" x="368350"/>
            <a:ext cy="480924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irc.lv</a:t>
            </a:r>
          </a:p>
        </p:txBody>
      </p:sp>
      <p:sp>
        <p:nvSpPr>
          <p:cNvPr id="408" name="Shape 408"/>
          <p:cNvSpPr txBox="1"/>
          <p:nvPr/>
        </p:nvSpPr>
        <p:spPr>
          <a:xfrm>
            <a:off y="5720150" x="2603900"/>
            <a:ext cy="480924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1%</a:t>
            </a:r>
          </a:p>
        </p:txBody>
      </p:sp>
      <p:sp>
        <p:nvSpPr>
          <p:cNvPr id="409" name="Shape 409"/>
          <p:cNvSpPr txBox="1"/>
          <p:nvPr/>
        </p:nvSpPr>
        <p:spPr>
          <a:xfrm>
            <a:off y="6126450" x="368350"/>
            <a:ext cy="480924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vbox7.com</a:t>
            </a:r>
          </a:p>
        </p:txBody>
      </p:sp>
      <p:sp>
        <p:nvSpPr>
          <p:cNvPr id="410" name="Shape 410"/>
          <p:cNvSpPr txBox="1"/>
          <p:nvPr/>
        </p:nvSpPr>
        <p:spPr>
          <a:xfrm>
            <a:off y="6126450" x="2603900"/>
            <a:ext cy="480924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1%</a:t>
            </a:r>
          </a:p>
        </p:txBody>
      </p:sp>
    </p:spTree>
  </p:cSld>
  <p:clrMapOvr>
    <a:masterClrMapping/>
  </p:clrMapOvr>
  <p:transition spd="slow">
    <p:cut/>
  </p:transition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14" name="Shape 414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15" name="Shape 415"/>
          <p:cNvSpPr txBox="1"/>
          <p:nvPr/>
        </p:nvSpPr>
        <p:spPr>
          <a:xfrm>
            <a:off y="7118450" x="550925"/>
            <a:ext cy="408350" cx="235937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l" marR="0" indent="0" marL="0">
              <a:lnSpc>
                <a:spcPct val="11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9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9/26/2010</a:t>
            </a:r>
          </a:p>
        </p:txBody>
      </p:sp>
      <p:sp>
        <p:nvSpPr>
          <p:cNvPr id="416" name="Shape 416"/>
          <p:cNvSpPr txBox="1"/>
          <p:nvPr/>
        </p:nvSpPr>
        <p:spPr>
          <a:xfrm>
            <a:off y="339650" x="644625"/>
            <a:ext cy="525032" cx="8958050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ctr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Расширенные сниппеты</a:t>
            </a:r>
          </a:p>
        </p:txBody>
      </p:sp>
      <p:pic>
        <p:nvPicPr>
          <p:cNvPr id="417" name="Shape 4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7038975" x="0"/>
            <a:ext cy="581025" cx="3088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18" name="Shape 4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y="7038975" x="8863775"/>
            <a:ext cy="581025" cx="1296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19" name="Shape 4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y="914400" x="1010275"/>
            <a:ext cy="3209925" cx="7739124"/>
          </a:xfrm>
          <a:prstGeom prst="rect">
            <a:avLst/>
          </a:prstGeom>
          <a:noFill/>
          <a:ln>
            <a:noFill/>
          </a:ln>
        </p:spPr>
      </p:pic>
      <p:sp>
        <p:nvSpPr>
          <p:cNvPr id="420" name="Shape 420"/>
          <p:cNvSpPr txBox="1"/>
          <p:nvPr/>
        </p:nvSpPr>
        <p:spPr>
          <a:xfrm>
            <a:off y="4267875" x="1063775"/>
            <a:ext cy="2882300" cx="5611075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41 000 сайтов</a:t>
            </a:r>
          </a:p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2% от сайтов в индексе</a:t>
            </a:r>
          </a:p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710 тысяч ключевых слов (12%)</a:t>
            </a:r>
          </a:p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8,5 миллионов показов в месяц</a:t>
            </a:r>
          </a:p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99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sz="3199" lang="en-US">
                <a:solidFill>
                  <a:srgbClr val="9FC5E8"/>
                </a:solidFill>
                <a:latin typeface="Arial"/>
                <a:ea typeface="Arial"/>
                <a:cs typeface="Arial"/>
                <a:sym typeface="Arial"/>
              </a:rPr>
              <a:t>Кто они? </a:t>
            </a:r>
          </a:p>
        </p:txBody>
      </p:sp>
      <p:sp>
        <p:nvSpPr>
          <p:cNvPr id="421" name="Shape 421"/>
          <p:cNvSpPr txBox="1"/>
          <p:nvPr/>
        </p:nvSpPr>
        <p:spPr>
          <a:xfrm>
            <a:off y="4794825" x="6497050"/>
            <a:ext cy="1812549" cx="3924900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3999" lang="en-US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otvety.google.ru</a:t>
            </a:r>
          </a:p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3999" lang="en-US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форумы</a:t>
            </a:r>
          </a:p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3999" lang="en-US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woman.ru</a:t>
            </a:r>
          </a:p>
        </p:txBody>
      </p:sp>
    </p:spTree>
  </p:cSld>
  <p:clrMapOvr>
    <a:masterClrMapping/>
  </p:clrMapOvr>
  <p:transition spd="slow">
    <p:cut/>
  </p:transition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25" name="Shape 42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26" name="Shape 426"/>
          <p:cNvSpPr txBox="1"/>
          <p:nvPr/>
        </p:nvSpPr>
        <p:spPr>
          <a:xfrm>
            <a:off y="7118450" x="550925"/>
            <a:ext cy="408350" cx="235937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l" marR="0" indent="0" marL="0">
              <a:lnSpc>
                <a:spcPct val="11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9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9/26/2010</a:t>
            </a:r>
          </a:p>
        </p:txBody>
      </p:sp>
      <p:sp>
        <p:nvSpPr>
          <p:cNvPr id="427" name="Shape 427"/>
          <p:cNvSpPr txBox="1"/>
          <p:nvPr/>
        </p:nvSpPr>
        <p:spPr>
          <a:xfrm>
            <a:off y="339650" x="644625"/>
            <a:ext cy="525032" cx="8958050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ctr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Дополнительные результаты</a:t>
            </a:r>
          </a:p>
        </p:txBody>
      </p:sp>
      <p:pic>
        <p:nvPicPr>
          <p:cNvPr id="428" name="Shape 4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7038975" x="0"/>
            <a:ext cy="581025" cx="3088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29" name="Shape 4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y="7038975" x="8863775"/>
            <a:ext cy="581025" cx="1296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30" name="Shape 4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y="1524000" x="1829925"/>
            <a:ext cy="2105025" cx="6052149"/>
          </a:xfrm>
          <a:prstGeom prst="rect">
            <a:avLst/>
          </a:prstGeom>
          <a:noFill/>
          <a:ln>
            <a:noFill/>
          </a:ln>
        </p:spPr>
      </p:pic>
      <p:sp>
        <p:nvSpPr>
          <p:cNvPr id="431" name="Shape 431"/>
          <p:cNvSpPr txBox="1"/>
          <p:nvPr/>
        </p:nvSpPr>
        <p:spPr>
          <a:xfrm>
            <a:off y="4064725" x="2179975"/>
            <a:ext cy="2028400" cx="5998500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2,3 миллиона ключевых слов (33%)</a:t>
            </a:r>
          </a:p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250 тысяч доменов (12%)</a:t>
            </a:r>
          </a:p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99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 основном низкочастотники</a:t>
            </a:r>
          </a:p>
        </p:txBody>
      </p:sp>
    </p:spTree>
  </p:cSld>
  <p:clrMapOvr>
    <a:masterClrMapping/>
  </p:clrMapOvr>
  <p:transition spd="slow">
    <p:cut/>
  </p:transition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35" name="Shape 43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36" name="Shape 436"/>
          <p:cNvSpPr txBox="1"/>
          <p:nvPr/>
        </p:nvSpPr>
        <p:spPr>
          <a:xfrm>
            <a:off y="7118450" x="550925"/>
            <a:ext cy="408350" cx="235937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l" marR="0" indent="0" marL="0">
              <a:lnSpc>
                <a:spcPct val="11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9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9/26/2010</a:t>
            </a:r>
          </a:p>
        </p:txBody>
      </p:sp>
      <p:sp>
        <p:nvSpPr>
          <p:cNvPr id="437" name="Shape 437"/>
          <p:cNvSpPr txBox="1"/>
          <p:nvPr/>
        </p:nvSpPr>
        <p:spPr>
          <a:xfrm>
            <a:off y="339650" x="644625"/>
            <a:ext cy="525032" cx="8958050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ctr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Related results</a:t>
            </a:r>
          </a:p>
        </p:txBody>
      </p:sp>
      <p:pic>
        <p:nvPicPr>
          <p:cNvPr id="438" name="Shape 4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7038975" x="0"/>
            <a:ext cy="581025" cx="3088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39" name="Shape 4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y="7038975" x="8863775"/>
            <a:ext cy="581025" cx="1296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40" name="Shape 4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y="1114425" x="2439900"/>
            <a:ext cy="1771650" cx="5146699"/>
          </a:xfrm>
          <a:prstGeom prst="rect">
            <a:avLst/>
          </a:prstGeom>
          <a:noFill/>
          <a:ln>
            <a:noFill/>
          </a:ln>
        </p:spPr>
      </p:pic>
      <p:sp>
        <p:nvSpPr>
          <p:cNvPr id="441" name="Shape 441"/>
          <p:cNvSpPr txBox="1"/>
          <p:nvPr/>
        </p:nvSpPr>
        <p:spPr>
          <a:xfrm>
            <a:off y="3252100" x="1448025"/>
            <a:ext cy="1247525" cx="81165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ctr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20% всех запросов имеют подобную «уточнялку»</a:t>
            </a:r>
          </a:p>
          <a:p>
            <a:pPr algn="ctr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99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ctr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 основном это - низкочастотники</a:t>
            </a:r>
          </a:p>
        </p:txBody>
      </p:sp>
    </p:spTree>
  </p:cSld>
  <p:clrMapOvr>
    <a:masterClrMapping/>
  </p:clrMapOvr>
  <p:transition spd="slow">
    <p:cut/>
  </p:transition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45" name="Shape 44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46" name="Shape 446"/>
          <p:cNvSpPr txBox="1"/>
          <p:nvPr/>
        </p:nvSpPr>
        <p:spPr>
          <a:xfrm>
            <a:off y="7118450" x="550925"/>
            <a:ext cy="408350" cx="235937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l" marR="0" indent="0" marL="0">
              <a:lnSpc>
                <a:spcPct val="11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9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9/26/2010</a:t>
            </a:r>
          </a:p>
        </p:txBody>
      </p:sp>
      <p:sp>
        <p:nvSpPr>
          <p:cNvPr id="447" name="Shape 447"/>
          <p:cNvSpPr txBox="1"/>
          <p:nvPr/>
        </p:nvSpPr>
        <p:spPr>
          <a:xfrm>
            <a:off y="339650" x="644625"/>
            <a:ext cy="525032" cx="8958050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ctr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Google AdWords (про деньги)</a:t>
            </a:r>
          </a:p>
        </p:txBody>
      </p:sp>
      <p:pic>
        <p:nvPicPr>
          <p:cNvPr id="448" name="Shape 4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7038975" x="0"/>
            <a:ext cy="581025" cx="3088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49" name="Shape 4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y="7038975" x="8863775"/>
            <a:ext cy="581025" cx="1296199"/>
          </a:xfrm>
          <a:prstGeom prst="rect">
            <a:avLst/>
          </a:prstGeom>
          <a:noFill/>
          <a:ln>
            <a:noFill/>
          </a:ln>
        </p:spPr>
      </p:pic>
      <p:sp>
        <p:nvSpPr>
          <p:cNvPr id="450" name="Shape 450"/>
          <p:cNvSpPr txBox="1"/>
          <p:nvPr/>
        </p:nvSpPr>
        <p:spPr>
          <a:xfrm>
            <a:off y="1220525" x="1773500"/>
            <a:ext cy="466625" cx="6992425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1,3 миллиона поисковых запросов (23%)</a:t>
            </a:r>
          </a:p>
        </p:txBody>
      </p:sp>
      <p:sp>
        <p:nvSpPr>
          <p:cNvPr id="451" name="Shape 451"/>
          <p:cNvSpPr txBox="1"/>
          <p:nvPr/>
        </p:nvSpPr>
        <p:spPr>
          <a:xfrm>
            <a:off y="1830000" x="2473700"/>
            <a:ext cy="857075" cx="615089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 миллионов переходов в месяц </a:t>
            </a:r>
          </a:p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99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2" name="Shape 452"/>
          <p:cNvSpPr txBox="1"/>
          <p:nvPr/>
        </p:nvSpPr>
        <p:spPr>
          <a:xfrm>
            <a:off y="2744200" x="1060600"/>
            <a:ext cy="1247525" cx="81546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ctr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100 сайтов - 40% оборота </a:t>
            </a:r>
          </a:p>
          <a:p>
            <a:pPr algn="ctr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Оборот — 4 миллиона долларов в месяц </a:t>
            </a:r>
          </a:p>
          <a:p>
            <a:pPr algn="ctr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31 000 рекламодателей </a:t>
            </a:r>
          </a:p>
        </p:txBody>
      </p:sp>
      <p:sp>
        <p:nvSpPr>
          <p:cNvPr id="453" name="Shape 453"/>
          <p:cNvSpPr txBox="1"/>
          <p:nvPr/>
        </p:nvSpPr>
        <p:spPr>
          <a:xfrm>
            <a:off y="4775775" x="4821975"/>
            <a:ext cy="857075" cx="527287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А в Директе - 93 000 рекламодателей :)</a:t>
            </a:r>
          </a:p>
        </p:txBody>
      </p:sp>
    </p:spTree>
  </p:cSld>
  <p:clrMapOvr>
    <a:masterClrMapping/>
  </p:clrMapOvr>
  <p:transition spd="slow">
    <p:cut/>
  </p:transition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57" name="Shape 45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58" name="Shape 458"/>
          <p:cNvSpPr txBox="1"/>
          <p:nvPr/>
        </p:nvSpPr>
        <p:spPr>
          <a:xfrm>
            <a:off y="7118450" x="550925"/>
            <a:ext cy="408350" cx="235937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l" marR="0" indent="0" marL="0">
              <a:lnSpc>
                <a:spcPct val="11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9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9/26/2010</a:t>
            </a:r>
          </a:p>
        </p:txBody>
      </p:sp>
      <p:sp>
        <p:nvSpPr>
          <p:cNvPr id="459" name="Shape 459"/>
          <p:cNvSpPr txBox="1"/>
          <p:nvPr/>
        </p:nvSpPr>
        <p:spPr>
          <a:xfrm>
            <a:off y="339650" x="644625"/>
            <a:ext cy="525032" cx="8958050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ctr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Google AdWords (про деньги)</a:t>
            </a:r>
          </a:p>
        </p:txBody>
      </p:sp>
      <p:pic>
        <p:nvPicPr>
          <p:cNvPr id="460" name="Shape 4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7038975" x="0"/>
            <a:ext cy="581025" cx="3088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61" name="Shape 4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y="7038975" x="8863775"/>
            <a:ext cy="581025" cx="1296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62" name="Shape 46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y="1228725" x="1381975"/>
            <a:ext cy="5219700" cx="7396000"/>
          </a:xfrm>
          <a:prstGeom prst="rect">
            <a:avLst/>
          </a:prstGeom>
          <a:noFill/>
          <a:ln>
            <a:noFill/>
          </a:ln>
        </p:spPr>
      </p:pic>
      <p:sp>
        <p:nvSpPr>
          <p:cNvPr id="463" name="Shape 463"/>
          <p:cNvSpPr txBox="1"/>
          <p:nvPr/>
        </p:nvSpPr>
        <p:spPr>
          <a:xfrm>
            <a:off y="1237975" x="1392450"/>
            <a:ext cy="1045950" cx="241177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Сайт</a:t>
            </a:r>
          </a:p>
        </p:txBody>
      </p:sp>
      <p:sp>
        <p:nvSpPr>
          <p:cNvPr id="464" name="Shape 464"/>
          <p:cNvSpPr txBox="1"/>
          <p:nvPr/>
        </p:nvSpPr>
        <p:spPr>
          <a:xfrm>
            <a:off y="1237975" x="3729600"/>
            <a:ext cy="1045950" cx="176079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Объявлений</a:t>
            </a:r>
          </a:p>
        </p:txBody>
      </p:sp>
      <p:sp>
        <p:nvSpPr>
          <p:cNvPr id="465" name="Shape 465"/>
          <p:cNvSpPr txBox="1"/>
          <p:nvPr/>
        </p:nvSpPr>
        <p:spPr>
          <a:xfrm>
            <a:off y="1237975" x="5415800"/>
            <a:ext cy="1045950" cx="176079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Затраты в месяц тыс $</a:t>
            </a:r>
          </a:p>
        </p:txBody>
      </p:sp>
      <p:sp>
        <p:nvSpPr>
          <p:cNvPr id="466" name="Shape 466"/>
          <p:cNvSpPr txBox="1"/>
          <p:nvPr/>
        </p:nvSpPr>
        <p:spPr>
          <a:xfrm>
            <a:off y="1237975" x="7101975"/>
            <a:ext cy="1045950" cx="174172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Доля запросов в AdWords</a:t>
            </a:r>
          </a:p>
        </p:txBody>
      </p:sp>
      <p:sp>
        <p:nvSpPr>
          <p:cNvPr id="467" name="Shape 467"/>
          <p:cNvSpPr txBox="1"/>
          <p:nvPr/>
        </p:nvSpPr>
        <p:spPr>
          <a:xfrm>
            <a:off y="2209325" x="1392450"/>
            <a:ext cy="426950" cx="241177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tvigle.ru</a:t>
            </a:r>
          </a:p>
        </p:txBody>
      </p:sp>
      <p:sp>
        <p:nvSpPr>
          <p:cNvPr id="468" name="Shape 468"/>
          <p:cNvSpPr txBox="1"/>
          <p:nvPr/>
        </p:nvSpPr>
        <p:spPr>
          <a:xfrm>
            <a:off y="2209325" x="3729600"/>
            <a:ext cy="426950" cx="176079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20 000</a:t>
            </a:r>
          </a:p>
        </p:txBody>
      </p:sp>
      <p:sp>
        <p:nvSpPr>
          <p:cNvPr id="469" name="Shape 469"/>
          <p:cNvSpPr txBox="1"/>
          <p:nvPr/>
        </p:nvSpPr>
        <p:spPr>
          <a:xfrm>
            <a:off y="2209325" x="5415800"/>
            <a:ext cy="426950" cx="176079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103</a:t>
            </a:r>
          </a:p>
        </p:txBody>
      </p:sp>
      <p:sp>
        <p:nvSpPr>
          <p:cNvPr id="470" name="Shape 470"/>
          <p:cNvSpPr txBox="1"/>
          <p:nvPr/>
        </p:nvSpPr>
        <p:spPr>
          <a:xfrm>
            <a:off y="2209325" x="7101975"/>
            <a:ext cy="426950" cx="174172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1,4%</a:t>
            </a:r>
          </a:p>
        </p:txBody>
      </p:sp>
      <p:sp>
        <p:nvSpPr>
          <p:cNvPr id="471" name="Shape 471"/>
          <p:cNvSpPr txBox="1"/>
          <p:nvPr/>
        </p:nvSpPr>
        <p:spPr>
          <a:xfrm>
            <a:off y="2561675" x="1392450"/>
            <a:ext cy="455525" cx="241177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programms.org</a:t>
            </a:r>
          </a:p>
        </p:txBody>
      </p:sp>
      <p:sp>
        <p:nvSpPr>
          <p:cNvPr id="472" name="Shape 472"/>
          <p:cNvSpPr txBox="1"/>
          <p:nvPr/>
        </p:nvSpPr>
        <p:spPr>
          <a:xfrm>
            <a:off y="2561675" x="3729600"/>
            <a:ext cy="455525" cx="176079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20 000</a:t>
            </a:r>
          </a:p>
        </p:txBody>
      </p:sp>
      <p:sp>
        <p:nvSpPr>
          <p:cNvPr id="473" name="Shape 473"/>
          <p:cNvSpPr txBox="1"/>
          <p:nvPr/>
        </p:nvSpPr>
        <p:spPr>
          <a:xfrm>
            <a:off y="2561675" x="5415800"/>
            <a:ext cy="455525" cx="176079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65</a:t>
            </a:r>
          </a:p>
        </p:txBody>
      </p:sp>
      <p:sp>
        <p:nvSpPr>
          <p:cNvPr id="474" name="Shape 474"/>
          <p:cNvSpPr txBox="1"/>
          <p:nvPr/>
        </p:nvSpPr>
        <p:spPr>
          <a:xfrm>
            <a:off y="2561675" x="7101975"/>
            <a:ext cy="455525" cx="174172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1,4%</a:t>
            </a:r>
          </a:p>
        </p:txBody>
      </p:sp>
      <p:sp>
        <p:nvSpPr>
          <p:cNvPr id="475" name="Shape 475"/>
          <p:cNvSpPr txBox="1"/>
          <p:nvPr/>
        </p:nvSpPr>
        <p:spPr>
          <a:xfrm>
            <a:off y="2942600" x="1392450"/>
            <a:ext cy="455525" cx="241177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booking.com</a:t>
            </a:r>
          </a:p>
        </p:txBody>
      </p:sp>
      <p:sp>
        <p:nvSpPr>
          <p:cNvPr id="476" name="Shape 476"/>
          <p:cNvSpPr txBox="1"/>
          <p:nvPr/>
        </p:nvSpPr>
        <p:spPr>
          <a:xfrm>
            <a:off y="2942600" x="3729600"/>
            <a:ext cy="455525" cx="176079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18 000</a:t>
            </a:r>
          </a:p>
        </p:txBody>
      </p:sp>
      <p:sp>
        <p:nvSpPr>
          <p:cNvPr id="477" name="Shape 477"/>
          <p:cNvSpPr txBox="1"/>
          <p:nvPr/>
        </p:nvSpPr>
        <p:spPr>
          <a:xfrm>
            <a:off y="2942600" x="5415800"/>
            <a:ext cy="455525" cx="176079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59</a:t>
            </a:r>
          </a:p>
        </p:txBody>
      </p:sp>
      <p:sp>
        <p:nvSpPr>
          <p:cNvPr id="478" name="Shape 478"/>
          <p:cNvSpPr txBox="1"/>
          <p:nvPr/>
        </p:nvSpPr>
        <p:spPr>
          <a:xfrm>
            <a:off y="2942600" x="7101975"/>
            <a:ext cy="455525" cx="174172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1,3%</a:t>
            </a:r>
          </a:p>
        </p:txBody>
      </p:sp>
      <p:sp>
        <p:nvSpPr>
          <p:cNvPr id="479" name="Shape 479"/>
          <p:cNvSpPr txBox="1"/>
          <p:nvPr/>
        </p:nvSpPr>
        <p:spPr>
          <a:xfrm>
            <a:off y="3323525" x="1392450"/>
            <a:ext cy="476149" cx="241177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avito.ru</a:t>
            </a:r>
          </a:p>
        </p:txBody>
      </p:sp>
      <p:sp>
        <p:nvSpPr>
          <p:cNvPr id="480" name="Shape 480"/>
          <p:cNvSpPr txBox="1"/>
          <p:nvPr/>
        </p:nvSpPr>
        <p:spPr>
          <a:xfrm>
            <a:off y="3323525" x="3729600"/>
            <a:ext cy="476149" cx="176079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134 000</a:t>
            </a:r>
          </a:p>
        </p:txBody>
      </p:sp>
      <p:sp>
        <p:nvSpPr>
          <p:cNvPr id="481" name="Shape 481"/>
          <p:cNvSpPr txBox="1"/>
          <p:nvPr/>
        </p:nvSpPr>
        <p:spPr>
          <a:xfrm>
            <a:off y="3323525" x="5415800"/>
            <a:ext cy="476149" cx="176079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55</a:t>
            </a:r>
          </a:p>
        </p:txBody>
      </p:sp>
      <p:sp>
        <p:nvSpPr>
          <p:cNvPr id="482" name="Shape 482"/>
          <p:cNvSpPr txBox="1"/>
          <p:nvPr/>
        </p:nvSpPr>
        <p:spPr>
          <a:xfrm>
            <a:off y="3323525" x="7101975"/>
            <a:ext cy="476149" cx="174172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10%</a:t>
            </a:r>
          </a:p>
        </p:txBody>
      </p:sp>
      <p:sp>
        <p:nvSpPr>
          <p:cNvPr id="483" name="Shape 483"/>
          <p:cNvSpPr txBox="1"/>
          <p:nvPr/>
        </p:nvSpPr>
        <p:spPr>
          <a:xfrm>
            <a:off y="3725075" x="1392450"/>
            <a:ext cy="442825" cx="241177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alpari.ru</a:t>
            </a:r>
          </a:p>
        </p:txBody>
      </p:sp>
      <p:sp>
        <p:nvSpPr>
          <p:cNvPr id="484" name="Shape 484"/>
          <p:cNvSpPr txBox="1"/>
          <p:nvPr/>
        </p:nvSpPr>
        <p:spPr>
          <a:xfrm>
            <a:off y="3725075" x="3729600"/>
            <a:ext cy="442825" cx="176079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3000</a:t>
            </a:r>
          </a:p>
        </p:txBody>
      </p:sp>
      <p:sp>
        <p:nvSpPr>
          <p:cNvPr id="485" name="Shape 485"/>
          <p:cNvSpPr txBox="1"/>
          <p:nvPr/>
        </p:nvSpPr>
        <p:spPr>
          <a:xfrm>
            <a:off y="3725075" x="5415800"/>
            <a:ext cy="442825" cx="176079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35</a:t>
            </a:r>
          </a:p>
        </p:txBody>
      </p:sp>
      <p:sp>
        <p:nvSpPr>
          <p:cNvPr id="486" name="Shape 486"/>
          <p:cNvSpPr txBox="1"/>
          <p:nvPr/>
        </p:nvSpPr>
        <p:spPr>
          <a:xfrm>
            <a:off y="3725075" x="7101975"/>
            <a:ext cy="442825" cx="174172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0,2%</a:t>
            </a:r>
          </a:p>
        </p:txBody>
      </p:sp>
      <p:sp>
        <p:nvSpPr>
          <p:cNvPr id="487" name="Shape 487"/>
          <p:cNvSpPr txBox="1"/>
          <p:nvPr/>
        </p:nvSpPr>
        <p:spPr>
          <a:xfrm>
            <a:off y="4093300" x="1392450"/>
            <a:ext cy="468225" cx="241177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smartus.ru</a:t>
            </a:r>
          </a:p>
        </p:txBody>
      </p:sp>
      <p:sp>
        <p:nvSpPr>
          <p:cNvPr id="488" name="Shape 488"/>
          <p:cNvSpPr txBox="1"/>
          <p:nvPr/>
        </p:nvSpPr>
        <p:spPr>
          <a:xfrm>
            <a:off y="4093300" x="3729600"/>
            <a:ext cy="468225" cx="176079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38 000</a:t>
            </a:r>
          </a:p>
        </p:txBody>
      </p:sp>
      <p:sp>
        <p:nvSpPr>
          <p:cNvPr id="489" name="Shape 489"/>
          <p:cNvSpPr txBox="1"/>
          <p:nvPr/>
        </p:nvSpPr>
        <p:spPr>
          <a:xfrm>
            <a:off y="4093300" x="5415800"/>
            <a:ext cy="468225" cx="176079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27</a:t>
            </a:r>
          </a:p>
        </p:txBody>
      </p:sp>
      <p:sp>
        <p:nvSpPr>
          <p:cNvPr id="490" name="Shape 490"/>
          <p:cNvSpPr txBox="1"/>
          <p:nvPr/>
        </p:nvSpPr>
        <p:spPr>
          <a:xfrm>
            <a:off y="4093300" x="7101975"/>
            <a:ext cy="468225" cx="174172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2,8%</a:t>
            </a:r>
          </a:p>
        </p:txBody>
      </p:sp>
      <p:sp>
        <p:nvSpPr>
          <p:cNvPr id="491" name="Shape 491"/>
          <p:cNvSpPr txBox="1"/>
          <p:nvPr/>
        </p:nvSpPr>
        <p:spPr>
          <a:xfrm>
            <a:off y="4486925" x="1392450"/>
            <a:ext cy="455525" cx="241177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pochtadarom.com</a:t>
            </a:r>
          </a:p>
        </p:txBody>
      </p:sp>
      <p:sp>
        <p:nvSpPr>
          <p:cNvPr id="492" name="Shape 492"/>
          <p:cNvSpPr txBox="1"/>
          <p:nvPr/>
        </p:nvSpPr>
        <p:spPr>
          <a:xfrm>
            <a:off y="4486925" x="3729600"/>
            <a:ext cy="455525" cx="176079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1600</a:t>
            </a:r>
          </a:p>
        </p:txBody>
      </p:sp>
      <p:sp>
        <p:nvSpPr>
          <p:cNvPr id="493" name="Shape 493"/>
          <p:cNvSpPr txBox="1"/>
          <p:nvPr/>
        </p:nvSpPr>
        <p:spPr>
          <a:xfrm>
            <a:off y="4486925" x="5415800"/>
            <a:ext cy="455525" cx="176079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23</a:t>
            </a:r>
          </a:p>
        </p:txBody>
      </p:sp>
      <p:sp>
        <p:nvSpPr>
          <p:cNvPr id="494" name="Shape 494"/>
          <p:cNvSpPr txBox="1"/>
          <p:nvPr/>
        </p:nvSpPr>
        <p:spPr>
          <a:xfrm>
            <a:off y="4486925" x="7101975"/>
            <a:ext cy="455525" cx="174172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0,1%</a:t>
            </a:r>
          </a:p>
        </p:txBody>
      </p:sp>
      <p:sp>
        <p:nvSpPr>
          <p:cNvPr id="495" name="Shape 495"/>
          <p:cNvSpPr txBox="1"/>
          <p:nvPr/>
        </p:nvSpPr>
        <p:spPr>
          <a:xfrm>
            <a:off y="4867825" x="1392450"/>
            <a:ext cy="476149" cx="241177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sm-okna.ru</a:t>
            </a:r>
          </a:p>
        </p:txBody>
      </p:sp>
      <p:sp>
        <p:nvSpPr>
          <p:cNvPr id="496" name="Shape 496"/>
          <p:cNvSpPr txBox="1"/>
          <p:nvPr/>
        </p:nvSpPr>
        <p:spPr>
          <a:xfrm>
            <a:off y="4867825" x="3729600"/>
            <a:ext cy="476149" cx="176079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2800</a:t>
            </a:r>
          </a:p>
        </p:txBody>
      </p:sp>
      <p:sp>
        <p:nvSpPr>
          <p:cNvPr id="497" name="Shape 497"/>
          <p:cNvSpPr txBox="1"/>
          <p:nvPr/>
        </p:nvSpPr>
        <p:spPr>
          <a:xfrm>
            <a:off y="4867825" x="5415800"/>
            <a:ext cy="476149" cx="176079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21</a:t>
            </a:r>
          </a:p>
        </p:txBody>
      </p:sp>
      <p:sp>
        <p:nvSpPr>
          <p:cNvPr id="498" name="Shape 498"/>
          <p:cNvSpPr txBox="1"/>
          <p:nvPr/>
        </p:nvSpPr>
        <p:spPr>
          <a:xfrm>
            <a:off y="4867825" x="7101975"/>
            <a:ext cy="476149" cx="174172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0,2%</a:t>
            </a:r>
          </a:p>
        </p:txBody>
      </p:sp>
      <p:sp>
        <p:nvSpPr>
          <p:cNvPr id="499" name="Shape 499"/>
          <p:cNvSpPr txBox="1"/>
          <p:nvPr/>
        </p:nvSpPr>
        <p:spPr>
          <a:xfrm>
            <a:off y="5269400" x="1392450"/>
            <a:ext cy="465049" cx="241177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mvideo.ru</a:t>
            </a:r>
          </a:p>
        </p:txBody>
      </p:sp>
      <p:sp>
        <p:nvSpPr>
          <p:cNvPr id="500" name="Shape 500"/>
          <p:cNvSpPr txBox="1"/>
          <p:nvPr/>
        </p:nvSpPr>
        <p:spPr>
          <a:xfrm>
            <a:off y="5269400" x="3729600"/>
            <a:ext cy="465049" cx="176079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32 000</a:t>
            </a:r>
          </a:p>
        </p:txBody>
      </p:sp>
      <p:sp>
        <p:nvSpPr>
          <p:cNvPr id="501" name="Shape 501"/>
          <p:cNvSpPr txBox="1"/>
          <p:nvPr/>
        </p:nvSpPr>
        <p:spPr>
          <a:xfrm>
            <a:off y="5269400" x="5415800"/>
            <a:ext cy="465049" cx="176079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</a:t>
            </a:r>
          </a:p>
        </p:txBody>
      </p:sp>
      <p:sp>
        <p:nvSpPr>
          <p:cNvPr id="502" name="Shape 502"/>
          <p:cNvSpPr txBox="1"/>
          <p:nvPr/>
        </p:nvSpPr>
        <p:spPr>
          <a:xfrm>
            <a:off y="5269400" x="7101975"/>
            <a:ext cy="465049" cx="174172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2,4%</a:t>
            </a:r>
          </a:p>
        </p:txBody>
      </p:sp>
      <p:sp>
        <p:nvSpPr>
          <p:cNvPr id="503" name="Shape 503"/>
          <p:cNvSpPr txBox="1"/>
          <p:nvPr/>
        </p:nvSpPr>
        <p:spPr>
          <a:xfrm>
            <a:off y="5659825" x="1392450"/>
            <a:ext cy="447574" cx="241177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fabrikaokon.ru</a:t>
            </a:r>
          </a:p>
        </p:txBody>
      </p:sp>
      <p:sp>
        <p:nvSpPr>
          <p:cNvPr id="504" name="Shape 504"/>
          <p:cNvSpPr txBox="1"/>
          <p:nvPr/>
        </p:nvSpPr>
        <p:spPr>
          <a:xfrm>
            <a:off y="5659825" x="3729600"/>
            <a:ext cy="447574" cx="176079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4200</a:t>
            </a:r>
          </a:p>
        </p:txBody>
      </p:sp>
      <p:sp>
        <p:nvSpPr>
          <p:cNvPr id="505" name="Shape 505"/>
          <p:cNvSpPr txBox="1"/>
          <p:nvPr/>
        </p:nvSpPr>
        <p:spPr>
          <a:xfrm>
            <a:off y="5659825" x="5415800"/>
            <a:ext cy="447574" cx="176079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</a:t>
            </a:r>
          </a:p>
        </p:txBody>
      </p:sp>
      <p:sp>
        <p:nvSpPr>
          <p:cNvPr id="506" name="Shape 506"/>
          <p:cNvSpPr txBox="1"/>
          <p:nvPr/>
        </p:nvSpPr>
        <p:spPr>
          <a:xfrm>
            <a:off y="5659825" x="7101975"/>
            <a:ext cy="447574" cx="174172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0,3%</a:t>
            </a:r>
          </a:p>
        </p:txBody>
      </p:sp>
      <p:sp>
        <p:nvSpPr>
          <p:cNvPr id="507" name="Shape 507"/>
          <p:cNvSpPr txBox="1"/>
          <p:nvPr/>
        </p:nvSpPr>
        <p:spPr>
          <a:xfrm>
            <a:off y="6032825" x="1392450"/>
            <a:ext cy="476149" cx="241177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zoomby.ru</a:t>
            </a:r>
          </a:p>
        </p:txBody>
      </p:sp>
      <p:sp>
        <p:nvSpPr>
          <p:cNvPr id="508" name="Shape 508"/>
          <p:cNvSpPr txBox="1"/>
          <p:nvPr/>
        </p:nvSpPr>
        <p:spPr>
          <a:xfrm>
            <a:off y="6032825" x="3729600"/>
            <a:ext cy="476149" cx="176079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7200</a:t>
            </a:r>
          </a:p>
        </p:txBody>
      </p:sp>
      <p:sp>
        <p:nvSpPr>
          <p:cNvPr id="509" name="Shape 509"/>
          <p:cNvSpPr txBox="1"/>
          <p:nvPr/>
        </p:nvSpPr>
        <p:spPr>
          <a:xfrm>
            <a:off y="6032825" x="5415800"/>
            <a:ext cy="476149" cx="176079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</a:t>
            </a:r>
          </a:p>
        </p:txBody>
      </p:sp>
      <p:sp>
        <p:nvSpPr>
          <p:cNvPr id="510" name="Shape 510"/>
          <p:cNvSpPr txBox="1"/>
          <p:nvPr/>
        </p:nvSpPr>
        <p:spPr>
          <a:xfrm>
            <a:off y="6032825" x="7101975"/>
            <a:ext cy="476149" cx="174172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0,5%</a:t>
            </a:r>
          </a:p>
        </p:txBody>
      </p:sp>
      <p:sp>
        <p:nvSpPr>
          <p:cNvPr id="511" name="Shape 511"/>
          <p:cNvSpPr txBox="1"/>
          <p:nvPr/>
        </p:nvSpPr>
        <p:spPr>
          <a:xfrm>
            <a:off y="6486750" x="3197700"/>
            <a:ext cy="857075" cx="563807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трафик avito.ru с adwords равен трафику ozon.ru c поиска </a:t>
            </a:r>
          </a:p>
        </p:txBody>
      </p:sp>
    </p:spTree>
  </p:cSld>
  <p:clrMapOvr>
    <a:masterClrMapping/>
  </p:clrMapOvr>
  <p:transition spd="slow">
    <p:cut/>
  </p:transition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15" name="Shape 51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16" name="Shape 516"/>
          <p:cNvSpPr txBox="1"/>
          <p:nvPr/>
        </p:nvSpPr>
        <p:spPr>
          <a:xfrm>
            <a:off y="7118450" x="550925"/>
            <a:ext cy="408350" cx="235937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l" marR="0" indent="0" marL="0">
              <a:lnSpc>
                <a:spcPct val="11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9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9/26/2010</a:t>
            </a:r>
          </a:p>
        </p:txBody>
      </p:sp>
      <p:sp>
        <p:nvSpPr>
          <p:cNvPr id="517" name="Shape 517"/>
          <p:cNvSpPr txBox="1"/>
          <p:nvPr/>
        </p:nvSpPr>
        <p:spPr>
          <a:xfrm>
            <a:off y="188850" x="655725"/>
            <a:ext cy="525032" cx="8958050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ctr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Google AdWords спецразмещение</a:t>
            </a:r>
          </a:p>
        </p:txBody>
      </p:sp>
      <p:pic>
        <p:nvPicPr>
          <p:cNvPr id="518" name="Shape 5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7038975" x="0"/>
            <a:ext cy="581025" cx="3088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19" name="Shape 5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y="7038975" x="8863775"/>
            <a:ext cy="581025" cx="1296199"/>
          </a:xfrm>
          <a:prstGeom prst="rect">
            <a:avLst/>
          </a:prstGeom>
          <a:noFill/>
          <a:ln>
            <a:noFill/>
          </a:ln>
        </p:spPr>
      </p:pic>
      <p:sp>
        <p:nvSpPr>
          <p:cNvPr id="520" name="Shape 520"/>
          <p:cNvSpPr txBox="1"/>
          <p:nvPr/>
        </p:nvSpPr>
        <p:spPr>
          <a:xfrm>
            <a:off y="1104650" x="228625"/>
            <a:ext cy="3201325" cx="9793200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lvl="0" marR="0" indent="-222214" marL="38100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99979"/>
              <a:buFont typeface="Arial"/>
              <a:buChar char="●"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380 тысяч ключевых слов</a:t>
            </a:r>
          </a:p>
          <a:p>
            <a:pPr algn="l" lvl="0" marR="0" indent="-222214" marL="38100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99979"/>
              <a:buFont typeface="Arial"/>
              <a:buChar char="●"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6% запросов</a:t>
            </a:r>
          </a:p>
          <a:p>
            <a:pPr algn="l" lvl="0" marR="0" indent="-222214" marL="38100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99979"/>
              <a:buFont typeface="Arial"/>
              <a:buChar char="●"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треть всех объявлений AdWords</a:t>
            </a:r>
          </a:p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699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l" lvl="0" marR="0" indent="-222214" marL="38100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99979"/>
              <a:buFont typeface="Arial"/>
              <a:buChar char="●"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Avito.ru- 120 тыс. объявлений, 90% в спецразмещении</a:t>
            </a:r>
          </a:p>
          <a:p>
            <a:pPr algn="l" lvl="0" marR="0" indent="-222214" marL="38100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99979"/>
              <a:buFont typeface="Arial"/>
              <a:buChar char="●"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gorbushka.ru - 43 тыс. объявлений </a:t>
            </a:r>
          </a:p>
          <a:p>
            <a:pPr algn="l" lvl="0" marR="0" indent="-222214" marL="38100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99979"/>
              <a:buFont typeface="Arial"/>
              <a:buChar char="●"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DrugMe.ru - 35 тыс. объявлений, 50% в спецразмещении (социальная сеть здоровья:)</a:t>
            </a:r>
          </a:p>
        </p:txBody>
      </p:sp>
      <p:pic>
        <p:nvPicPr>
          <p:cNvPr id="521" name="Shape 5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y="4876800" x="914950"/>
            <a:ext cy="1885950" cx="874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25" name="Shape 52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26" name="Shape 526"/>
          <p:cNvSpPr txBox="1"/>
          <p:nvPr/>
        </p:nvSpPr>
        <p:spPr>
          <a:xfrm>
            <a:off y="7118450" x="550925"/>
            <a:ext cy="408350" cx="235937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l" marR="0" indent="0" marL="0">
              <a:lnSpc>
                <a:spcPct val="11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9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9/26/2010</a:t>
            </a:r>
          </a:p>
        </p:txBody>
      </p:sp>
      <p:sp>
        <p:nvSpPr>
          <p:cNvPr id="527" name="Shape 527"/>
          <p:cNvSpPr txBox="1"/>
          <p:nvPr/>
        </p:nvSpPr>
        <p:spPr>
          <a:xfrm>
            <a:off y="388850" x="644625"/>
            <a:ext cy="525032" cx="8856425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ctr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kak tam v amerike?</a:t>
            </a:r>
          </a:p>
        </p:txBody>
      </p:sp>
      <p:pic>
        <p:nvPicPr>
          <p:cNvPr id="528" name="Shape 5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7038975" x="0"/>
            <a:ext cy="581025" cx="3088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29" name="Shape 5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y="7038975" x="8863775"/>
            <a:ext cy="581025" cx="1296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30" name="Shape 5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y="1123950" x="200150"/>
            <a:ext cy="5000625" cx="9664374"/>
          </a:xfrm>
          <a:prstGeom prst="rect">
            <a:avLst/>
          </a:prstGeom>
          <a:noFill/>
          <a:ln>
            <a:noFill/>
          </a:ln>
        </p:spPr>
      </p:pic>
      <p:sp>
        <p:nvSpPr>
          <p:cNvPr id="531" name="Shape 531"/>
          <p:cNvSpPr txBox="1"/>
          <p:nvPr/>
        </p:nvSpPr>
        <p:spPr>
          <a:xfrm>
            <a:off y="6289950" x="3350125"/>
            <a:ext cy="466625" cx="4682250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Там всего БОЛЬШЕ</a:t>
            </a:r>
          </a:p>
        </p:txBody>
      </p:sp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5" name="Shape 3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pic>
        <p:nvPicPr>
          <p:cNvPr id="36" name="Shape 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504825" x="1115100"/>
            <a:ext cy="6619875" cx="8091774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Shape 37"/>
          <p:cNvSpPr txBox="1"/>
          <p:nvPr/>
        </p:nvSpPr>
        <p:spPr>
          <a:xfrm>
            <a:off y="7118450" x="550925"/>
            <a:ext cy="408350" cx="235937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l" marR="0" indent="0" marL="0">
              <a:lnSpc>
                <a:spcPct val="11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9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9/26/2010</a:t>
            </a:r>
          </a:p>
        </p:txBody>
      </p:sp>
      <p:sp>
        <p:nvSpPr>
          <p:cNvPr id="38" name="Shape 38"/>
          <p:cNvSpPr txBox="1"/>
          <p:nvPr/>
        </p:nvSpPr>
        <p:spPr>
          <a:xfrm>
            <a:off y="85700" x="554100"/>
            <a:ext cy="525032" cx="9040625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Почему и зачем?</a:t>
            </a:r>
          </a:p>
        </p:txBody>
      </p:sp>
      <p:pic>
        <p:nvPicPr>
          <p:cNvPr id="39" name="Shape 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y="7038975" x="0"/>
            <a:ext cy="581025" cx="3088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Shape 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y="7038975" x="8863775"/>
            <a:ext cy="581025" cx="1296199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Shape 41"/>
          <p:cNvSpPr txBox="1"/>
          <p:nvPr/>
        </p:nvSpPr>
        <p:spPr>
          <a:xfrm>
            <a:off y="166650" x="5220500"/>
            <a:ext cy="712650" cx="4577450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39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sz="43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 ссылки из 27</a:t>
            </a:r>
          </a:p>
        </p:txBody>
      </p:sp>
    </p:spTree>
  </p:cSld>
  <p:clrMapOvr>
    <a:masterClrMapping/>
  </p:clrMapOvr>
  <p:transition spd="slow">
    <p:cut/>
  </p:transition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35" name="Shape 53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36" name="Shape 536"/>
          <p:cNvSpPr txBox="1"/>
          <p:nvPr/>
        </p:nvSpPr>
        <p:spPr>
          <a:xfrm>
            <a:off y="7118450" x="550925"/>
            <a:ext cy="408350" cx="235937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l" marR="0" indent="0" marL="0">
              <a:lnSpc>
                <a:spcPct val="11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9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9/26/2010</a:t>
            </a:r>
          </a:p>
        </p:txBody>
      </p:sp>
      <p:sp>
        <p:nvSpPr>
          <p:cNvPr id="537" name="Shape 537"/>
          <p:cNvSpPr txBox="1"/>
          <p:nvPr/>
        </p:nvSpPr>
        <p:spPr>
          <a:xfrm>
            <a:off y="388850" x="644625"/>
            <a:ext cy="525032" cx="8856425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ctr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Что будет расти у нас?</a:t>
            </a:r>
          </a:p>
        </p:txBody>
      </p:sp>
      <p:pic>
        <p:nvPicPr>
          <p:cNvPr id="538" name="Shape 5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7038975" x="0"/>
            <a:ext cy="581025" cx="3088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39" name="Shape 5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y="7038975" x="8863775"/>
            <a:ext cy="581025" cx="1296199"/>
          </a:xfrm>
          <a:prstGeom prst="rect">
            <a:avLst/>
          </a:prstGeom>
          <a:noFill/>
          <a:ln>
            <a:noFill/>
          </a:ln>
        </p:spPr>
      </p:pic>
      <p:sp>
        <p:nvSpPr>
          <p:cNvPr id="540" name="Shape 540"/>
          <p:cNvSpPr txBox="1"/>
          <p:nvPr/>
        </p:nvSpPr>
        <p:spPr>
          <a:xfrm>
            <a:off y="6418500" x="1600450"/>
            <a:ext cy="466625" cx="706862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ctr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Что будет с блогами - пока не понятно</a:t>
            </a:r>
          </a:p>
        </p:txBody>
      </p:sp>
      <p:pic>
        <p:nvPicPr>
          <p:cNvPr id="541" name="Shape 5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y="1695450" x="2058675"/>
            <a:ext cy="4419600" cx="6042624"/>
          </a:xfrm>
          <a:prstGeom prst="rect">
            <a:avLst/>
          </a:prstGeom>
          <a:noFill/>
          <a:ln>
            <a:noFill/>
          </a:ln>
        </p:spPr>
      </p:pic>
      <p:sp>
        <p:nvSpPr>
          <p:cNvPr id="542" name="Shape 542"/>
          <p:cNvSpPr txBox="1"/>
          <p:nvPr/>
        </p:nvSpPr>
        <p:spPr>
          <a:xfrm>
            <a:off y="1706200" x="2070400"/>
            <a:ext cy="479325" cx="3996325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38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8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Карты</a:t>
            </a:r>
          </a:p>
        </p:txBody>
      </p:sp>
      <p:sp>
        <p:nvSpPr>
          <p:cNvPr id="543" name="Shape 543"/>
          <p:cNvSpPr txBox="1"/>
          <p:nvPr/>
        </p:nvSpPr>
        <p:spPr>
          <a:xfrm>
            <a:off y="1706200" x="5992150"/>
            <a:ext cy="479325" cx="217202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38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8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на треть</a:t>
            </a:r>
          </a:p>
        </p:txBody>
      </p:sp>
      <p:sp>
        <p:nvSpPr>
          <p:cNvPr id="544" name="Shape 544"/>
          <p:cNvSpPr txBox="1"/>
          <p:nvPr/>
        </p:nvSpPr>
        <p:spPr>
          <a:xfrm>
            <a:off y="2110925" x="2070400"/>
            <a:ext cy="514250" cx="3996325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38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8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AdWords</a:t>
            </a:r>
          </a:p>
        </p:txBody>
      </p:sp>
      <p:sp>
        <p:nvSpPr>
          <p:cNvPr id="545" name="Shape 545"/>
          <p:cNvSpPr txBox="1"/>
          <p:nvPr/>
        </p:nvSpPr>
        <p:spPr>
          <a:xfrm>
            <a:off y="2110925" x="5992150"/>
            <a:ext cy="514250" cx="217202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38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8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на 50%</a:t>
            </a:r>
          </a:p>
        </p:txBody>
      </p:sp>
      <p:sp>
        <p:nvSpPr>
          <p:cNvPr id="546" name="Shape 546"/>
          <p:cNvSpPr txBox="1"/>
          <p:nvPr/>
        </p:nvSpPr>
        <p:spPr>
          <a:xfrm>
            <a:off y="2550575" x="2070400"/>
            <a:ext cy="514250" cx="3996325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38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8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Спецразмещение</a:t>
            </a:r>
          </a:p>
        </p:txBody>
      </p:sp>
      <p:sp>
        <p:nvSpPr>
          <p:cNvPr id="547" name="Shape 547"/>
          <p:cNvSpPr txBox="1"/>
          <p:nvPr/>
        </p:nvSpPr>
        <p:spPr>
          <a:xfrm>
            <a:off y="2550575" x="5992150"/>
            <a:ext cy="514250" cx="217202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38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8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 2 раза</a:t>
            </a:r>
          </a:p>
        </p:txBody>
      </p:sp>
      <p:sp>
        <p:nvSpPr>
          <p:cNvPr id="548" name="Shape 548"/>
          <p:cNvSpPr txBox="1"/>
          <p:nvPr/>
        </p:nvSpPr>
        <p:spPr>
          <a:xfrm>
            <a:off y="2990225" x="2070400"/>
            <a:ext cy="549175" cx="3996325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38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8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Книги</a:t>
            </a:r>
          </a:p>
        </p:txBody>
      </p:sp>
      <p:sp>
        <p:nvSpPr>
          <p:cNvPr id="549" name="Shape 549"/>
          <p:cNvSpPr txBox="1"/>
          <p:nvPr/>
        </p:nvSpPr>
        <p:spPr>
          <a:xfrm>
            <a:off y="2990225" x="5992150"/>
            <a:ext cy="549175" cx="217202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38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8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 2,5 раза</a:t>
            </a:r>
          </a:p>
        </p:txBody>
      </p:sp>
      <p:sp>
        <p:nvSpPr>
          <p:cNvPr id="550" name="Shape 550"/>
          <p:cNvSpPr txBox="1"/>
          <p:nvPr/>
        </p:nvSpPr>
        <p:spPr>
          <a:xfrm>
            <a:off y="3464775" x="2070400"/>
            <a:ext cy="514250" cx="3996325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38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8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Хронология</a:t>
            </a:r>
          </a:p>
        </p:txBody>
      </p:sp>
      <p:sp>
        <p:nvSpPr>
          <p:cNvPr id="551" name="Shape 551"/>
          <p:cNvSpPr txBox="1"/>
          <p:nvPr/>
        </p:nvSpPr>
        <p:spPr>
          <a:xfrm>
            <a:off y="3464775" x="5992150"/>
            <a:ext cy="514250" cx="217202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38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8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на 50%</a:t>
            </a:r>
          </a:p>
        </p:txBody>
      </p:sp>
      <p:sp>
        <p:nvSpPr>
          <p:cNvPr id="552" name="Shape 552"/>
          <p:cNvSpPr txBox="1"/>
          <p:nvPr/>
        </p:nvSpPr>
        <p:spPr>
          <a:xfrm>
            <a:off y="3904425" x="2070400"/>
            <a:ext cy="514250" cx="3996325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38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8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iGoogle</a:t>
            </a:r>
          </a:p>
        </p:txBody>
      </p:sp>
      <p:sp>
        <p:nvSpPr>
          <p:cNvPr id="553" name="Shape 553"/>
          <p:cNvSpPr txBox="1"/>
          <p:nvPr/>
        </p:nvSpPr>
        <p:spPr>
          <a:xfrm>
            <a:off y="3904425" x="5992150"/>
            <a:ext cy="514250" cx="217202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38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8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раз в 10</a:t>
            </a:r>
          </a:p>
        </p:txBody>
      </p:sp>
      <p:sp>
        <p:nvSpPr>
          <p:cNvPr id="554" name="Shape 554"/>
          <p:cNvSpPr txBox="1"/>
          <p:nvPr/>
        </p:nvSpPr>
        <p:spPr>
          <a:xfrm>
            <a:off y="4344075" x="2070400"/>
            <a:ext cy="514250" cx="3996325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38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8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Большие сниппеты</a:t>
            </a:r>
          </a:p>
        </p:txBody>
      </p:sp>
      <p:sp>
        <p:nvSpPr>
          <p:cNvPr id="555" name="Shape 555"/>
          <p:cNvSpPr txBox="1"/>
          <p:nvPr/>
        </p:nvSpPr>
        <p:spPr>
          <a:xfrm>
            <a:off y="4344075" x="5992150"/>
            <a:ext cy="514250" cx="217202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38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8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на 50%</a:t>
            </a:r>
          </a:p>
        </p:txBody>
      </p:sp>
      <p:sp>
        <p:nvSpPr>
          <p:cNvPr id="556" name="Shape 556"/>
          <p:cNvSpPr txBox="1"/>
          <p:nvPr/>
        </p:nvSpPr>
        <p:spPr>
          <a:xfrm>
            <a:off y="4783725" x="2070400"/>
            <a:ext cy="514250" cx="3996325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38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8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Новости</a:t>
            </a:r>
          </a:p>
        </p:txBody>
      </p:sp>
      <p:sp>
        <p:nvSpPr>
          <p:cNvPr id="557" name="Shape 557"/>
          <p:cNvSpPr txBox="1"/>
          <p:nvPr/>
        </p:nvSpPr>
        <p:spPr>
          <a:xfrm>
            <a:off y="4783725" x="5992150"/>
            <a:ext cy="514250" cx="217202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38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8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на треть</a:t>
            </a:r>
          </a:p>
        </p:txBody>
      </p:sp>
      <p:sp>
        <p:nvSpPr>
          <p:cNvPr id="558" name="Shape 558"/>
          <p:cNvSpPr txBox="1"/>
          <p:nvPr/>
        </p:nvSpPr>
        <p:spPr>
          <a:xfrm>
            <a:off y="5223350" x="2070400"/>
            <a:ext cy="514250" cx="3996325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38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8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Картинки</a:t>
            </a:r>
          </a:p>
        </p:txBody>
      </p:sp>
      <p:sp>
        <p:nvSpPr>
          <p:cNvPr id="559" name="Shape 559"/>
          <p:cNvSpPr txBox="1"/>
          <p:nvPr/>
        </p:nvSpPr>
        <p:spPr>
          <a:xfrm>
            <a:off y="5223350" x="5992150"/>
            <a:ext cy="514250" cx="217202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38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8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 2,5 раза</a:t>
            </a:r>
          </a:p>
        </p:txBody>
      </p:sp>
      <p:sp>
        <p:nvSpPr>
          <p:cNvPr id="560" name="Shape 560"/>
          <p:cNvSpPr txBox="1"/>
          <p:nvPr/>
        </p:nvSpPr>
        <p:spPr>
          <a:xfrm>
            <a:off y="5663000" x="2070400"/>
            <a:ext cy="514250" cx="3996325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38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8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Видео</a:t>
            </a:r>
          </a:p>
        </p:txBody>
      </p:sp>
      <p:sp>
        <p:nvSpPr>
          <p:cNvPr id="561" name="Shape 561"/>
          <p:cNvSpPr txBox="1"/>
          <p:nvPr/>
        </p:nvSpPr>
        <p:spPr>
          <a:xfrm>
            <a:off y="5663000" x="5992150"/>
            <a:ext cy="514250" cx="217202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38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8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 3 раза</a:t>
            </a:r>
          </a:p>
        </p:txBody>
      </p:sp>
    </p:spTree>
  </p:cSld>
  <p:clrMapOvr>
    <a:masterClrMapping/>
  </p:clrMapOvr>
  <p:transition spd="slow">
    <p:cut/>
  </p:transition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65" name="Shape 56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66" name="Shape 566"/>
          <p:cNvSpPr txBox="1"/>
          <p:nvPr/>
        </p:nvSpPr>
        <p:spPr>
          <a:xfrm>
            <a:off y="7118450" x="550925"/>
            <a:ext cy="408350" cx="235937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l" marR="0" indent="0" marL="0">
              <a:lnSpc>
                <a:spcPct val="11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9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9/26/2010</a:t>
            </a:r>
          </a:p>
        </p:txBody>
      </p:sp>
      <p:sp>
        <p:nvSpPr>
          <p:cNvPr id="567" name="Shape 567"/>
          <p:cNvSpPr txBox="1"/>
          <p:nvPr/>
        </p:nvSpPr>
        <p:spPr>
          <a:xfrm>
            <a:off y="388850" x="644625"/>
            <a:ext cy="525032" cx="8856425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ctr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Что нас ждет?</a:t>
            </a:r>
          </a:p>
        </p:txBody>
      </p:sp>
      <p:pic>
        <p:nvPicPr>
          <p:cNvPr id="568" name="Shape 5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7038975" x="0"/>
            <a:ext cy="581025" cx="3088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69" name="Shape 5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y="7038975" x="8863775"/>
            <a:ext cy="581025" cx="1296199"/>
          </a:xfrm>
          <a:prstGeom prst="rect">
            <a:avLst/>
          </a:prstGeom>
          <a:noFill/>
          <a:ln>
            <a:noFill/>
          </a:ln>
        </p:spPr>
      </p:pic>
      <p:sp>
        <p:nvSpPr>
          <p:cNvPr id="570" name="Shape 570"/>
          <p:cNvSpPr txBox="1"/>
          <p:nvPr/>
        </p:nvSpPr>
        <p:spPr>
          <a:xfrm>
            <a:off y="4571025" x="146050"/>
            <a:ext cy="466625" cx="25816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Shopping</a:t>
            </a:r>
          </a:p>
        </p:txBody>
      </p:sp>
      <p:sp>
        <p:nvSpPr>
          <p:cNvPr id="571" name="Shape 571"/>
          <p:cNvSpPr txBox="1"/>
          <p:nvPr/>
        </p:nvSpPr>
        <p:spPr>
          <a:xfrm>
            <a:off y="3091800" x="139700"/>
            <a:ext cy="466625" cx="2953175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Хитрые AdWords</a:t>
            </a:r>
          </a:p>
        </p:txBody>
      </p:sp>
      <p:sp>
        <p:nvSpPr>
          <p:cNvPr id="572" name="Shape 572"/>
          <p:cNvSpPr txBox="1"/>
          <p:nvPr/>
        </p:nvSpPr>
        <p:spPr>
          <a:xfrm>
            <a:off y="1117350" x="247675"/>
            <a:ext cy="466625" cx="25816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brands</a:t>
            </a:r>
          </a:p>
        </p:txBody>
      </p:sp>
      <p:pic>
        <p:nvPicPr>
          <p:cNvPr id="573" name="Shape 57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y="1114425" x="3040375"/>
            <a:ext cy="523875" cx="528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4" name="Shape 57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y="2124075" x="1620250"/>
            <a:ext cy="838200" cx="7948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75" name="Shape 57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y="3343275" x="3478775"/>
            <a:ext cy="1028700" cx="6023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76" name="Shape 57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y="5172075" x="1010275"/>
            <a:ext cy="1495425" cx="8701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80" name="Shape 58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81" name="Shape 581"/>
          <p:cNvSpPr txBox="1"/>
          <p:nvPr/>
        </p:nvSpPr>
        <p:spPr>
          <a:xfrm>
            <a:off y="7118450" x="550925"/>
            <a:ext cy="408350" cx="235937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l" marR="0" indent="0" marL="0">
              <a:lnSpc>
                <a:spcPct val="11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9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9/26/2010</a:t>
            </a:r>
          </a:p>
        </p:txBody>
      </p:sp>
      <p:sp>
        <p:nvSpPr>
          <p:cNvPr id="582" name="Shape 582"/>
          <p:cNvSpPr txBox="1"/>
          <p:nvPr/>
        </p:nvSpPr>
        <p:spPr>
          <a:xfrm>
            <a:off y="388850" x="644625"/>
            <a:ext cy="525032" cx="8856425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ctr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Что еще нас ждет?</a:t>
            </a:r>
          </a:p>
        </p:txBody>
      </p:sp>
      <p:pic>
        <p:nvPicPr>
          <p:cNvPr id="583" name="Shape 5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7038975" x="0"/>
            <a:ext cy="581025" cx="3088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84" name="Shape 58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y="7038975" x="8863775"/>
            <a:ext cy="581025" cx="1296199"/>
          </a:xfrm>
          <a:prstGeom prst="rect">
            <a:avLst/>
          </a:prstGeom>
          <a:noFill/>
          <a:ln>
            <a:noFill/>
          </a:ln>
        </p:spPr>
      </p:pic>
      <p:sp>
        <p:nvSpPr>
          <p:cNvPr id="585" name="Shape 585"/>
          <p:cNvSpPr txBox="1"/>
          <p:nvPr/>
        </p:nvSpPr>
        <p:spPr>
          <a:xfrm>
            <a:off y="915775" x="2281575"/>
            <a:ext cy="857075" cx="6006425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ctr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Структурированные сниппеты, твиттер и социальщина</a:t>
            </a:r>
          </a:p>
        </p:txBody>
      </p:sp>
      <p:pic>
        <p:nvPicPr>
          <p:cNvPr id="586" name="Shape 58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y="1819275" x="1010275"/>
            <a:ext cy="1952625" cx="8139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87" name="Shape 58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y="3952875" x="1010275"/>
            <a:ext cy="1190625" cx="8206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8" name="Shape 58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y="5172075" x="1010275"/>
            <a:ext cy="1762125" cx="8482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92" name="Shape 59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93" name="Shape 593"/>
          <p:cNvSpPr txBox="1"/>
          <p:nvPr/>
        </p:nvSpPr>
        <p:spPr>
          <a:xfrm>
            <a:off y="7118450" x="550925"/>
            <a:ext cy="408350" cx="235937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l" marR="0" indent="0" marL="0">
              <a:lnSpc>
                <a:spcPct val="11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9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9/26/2010</a:t>
            </a:r>
          </a:p>
        </p:txBody>
      </p:sp>
      <p:sp>
        <p:nvSpPr>
          <p:cNvPr id="594" name="Shape 594"/>
          <p:cNvSpPr txBox="1"/>
          <p:nvPr/>
        </p:nvSpPr>
        <p:spPr>
          <a:xfrm>
            <a:off y="744375" x="552525"/>
            <a:ext cy="525032" cx="913269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ctr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Выводы</a:t>
            </a:r>
          </a:p>
        </p:txBody>
      </p:sp>
      <p:pic>
        <p:nvPicPr>
          <p:cNvPr id="595" name="Shape 5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200025" x="505125"/>
            <a:ext cy="6829425" cx="9235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6" name="Shape 59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y="7038975" x="0"/>
            <a:ext cy="581025" cx="3088024"/>
          </a:xfrm>
          <a:prstGeom prst="rect">
            <a:avLst/>
          </a:prstGeom>
          <a:noFill/>
          <a:ln>
            <a:noFill/>
          </a:ln>
        </p:spPr>
      </p:pic>
      <p:sp>
        <p:nvSpPr>
          <p:cNvPr id="597" name="Shape 597"/>
          <p:cNvSpPr txBox="1"/>
          <p:nvPr/>
        </p:nvSpPr>
        <p:spPr>
          <a:xfrm>
            <a:off y="9500" x="3524800"/>
            <a:ext cy="525032" cx="318817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ctr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SEO-2011?</a:t>
            </a:r>
          </a:p>
        </p:txBody>
      </p:sp>
      <p:pic>
        <p:nvPicPr>
          <p:cNvPr id="598" name="Shape 59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y="7038975" x="8863775"/>
            <a:ext cy="581025" cx="1296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02" name="Shape 60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603" name="Shape 603"/>
          <p:cNvSpPr txBox="1"/>
          <p:nvPr/>
        </p:nvSpPr>
        <p:spPr>
          <a:xfrm>
            <a:off y="7118450" x="550925"/>
            <a:ext cy="408350" cx="235937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l" marR="0" indent="0" marL="0">
              <a:lnSpc>
                <a:spcPct val="11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9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9/26/2010</a:t>
            </a:r>
          </a:p>
        </p:txBody>
      </p:sp>
      <p:sp>
        <p:nvSpPr>
          <p:cNvPr id="604" name="Shape 604"/>
          <p:cNvSpPr txBox="1"/>
          <p:nvPr/>
        </p:nvSpPr>
        <p:spPr>
          <a:xfrm>
            <a:off y="744375" x="552525"/>
            <a:ext cy="525032" cx="913269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ctr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Выводы</a:t>
            </a:r>
          </a:p>
        </p:txBody>
      </p:sp>
      <p:sp>
        <p:nvSpPr>
          <p:cNvPr id="605" name="Shape 605"/>
          <p:cNvSpPr txBox="1"/>
          <p:nvPr/>
        </p:nvSpPr>
        <p:spPr>
          <a:xfrm>
            <a:off y="6339150" x="4420275"/>
            <a:ext cy="395199" cx="5715875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sz="2199" lang="en-US" i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Да, в Yandex будет все точно так же</a:t>
            </a:r>
          </a:p>
        </p:txBody>
      </p:sp>
      <p:pic>
        <p:nvPicPr>
          <p:cNvPr id="606" name="Shape 6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7038975" x="0"/>
            <a:ext cy="581025" cx="3088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07" name="Shape 60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y="1400175" x="7796300"/>
            <a:ext cy="3981450" cx="212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8" name="Shape 60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y="7038975" x="8863775"/>
            <a:ext cy="581025" cx="1296199"/>
          </a:xfrm>
          <a:prstGeom prst="rect">
            <a:avLst/>
          </a:prstGeom>
          <a:noFill/>
          <a:ln>
            <a:noFill/>
          </a:ln>
        </p:spPr>
      </p:pic>
      <p:sp>
        <p:nvSpPr>
          <p:cNvPr id="609" name="Shape 609"/>
          <p:cNvSpPr txBox="1"/>
          <p:nvPr/>
        </p:nvSpPr>
        <p:spPr>
          <a:xfrm>
            <a:off y="1510975" x="287375"/>
            <a:ext cy="3982199" cx="758939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lvl="0" marR="0" indent="-222214" marL="38100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99979"/>
              <a:buFont typeface="Arial"/>
              <a:buChar char="●"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«Бесплатная» поисковая выдача исчезает</a:t>
            </a:r>
          </a:p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99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l" lvl="0" marR="0" indent="-222214" marL="38100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99979"/>
              <a:buFont typeface="Arial"/>
              <a:buChar char="●"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Необходимо использовать новые возможности по продвижению в поиске — скоро останутся только они</a:t>
            </a:r>
          </a:p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99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l" lvl="0" marR="0" indent="-222214" marL="38100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99979"/>
              <a:buFont typeface="Arial"/>
              <a:buChar char="●"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Видео, картинки, новости, гео-теги - уже сейчас</a:t>
            </a:r>
          </a:p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99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l" lvl="0" marR="0" indent="-222214" marL="38100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99979"/>
              <a:buFont typeface="Arial"/>
              <a:buChar char="●"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Используйте семантическую разметку</a:t>
            </a:r>
          </a:p>
        </p:txBody>
      </p:sp>
    </p:spTree>
  </p:cSld>
  <p:clrMapOvr>
    <a:masterClrMapping/>
  </p:clrMapOvr>
  <p:transition spd="slow">
    <p:cut/>
  </p:transition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13" name="Shape 613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614" name="Shape 614"/>
          <p:cNvSpPr txBox="1"/>
          <p:nvPr/>
        </p:nvSpPr>
        <p:spPr>
          <a:xfrm>
            <a:off y="7118450" x="550925"/>
            <a:ext cy="408350" cx="235937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l" marR="0" indent="0" marL="0">
              <a:lnSpc>
                <a:spcPct val="11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9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9/26/2010</a:t>
            </a:r>
          </a:p>
        </p:txBody>
      </p:sp>
      <p:sp>
        <p:nvSpPr>
          <p:cNvPr id="615" name="Shape 615"/>
          <p:cNvSpPr txBox="1"/>
          <p:nvPr/>
        </p:nvSpPr>
        <p:spPr>
          <a:xfrm>
            <a:off y="439625" x="484250"/>
            <a:ext cy="525032" cx="913269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ctr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Вопросы?</a:t>
            </a:r>
          </a:p>
        </p:txBody>
      </p:sp>
      <p:sp>
        <p:nvSpPr>
          <p:cNvPr id="616" name="Shape 616"/>
          <p:cNvSpPr txBox="1"/>
          <p:nvPr/>
        </p:nvSpPr>
        <p:spPr>
          <a:xfrm>
            <a:off y="1699850" x="2321275"/>
            <a:ext cy="1291949" cx="5072825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ctr" marR="0" indent="0" mar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sz="27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Глеб Суворов </a:t>
            </a:r>
          </a:p>
          <a:p>
            <a:pPr algn="ctr" marR="0" indent="0" mar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sz="27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SeoQuake Team</a:t>
            </a:r>
          </a:p>
          <a:p>
            <a:pPr algn="ctr" marR="0" indent="0" mar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sz="27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seoquake@gmail.com</a:t>
            </a:r>
          </a:p>
        </p:txBody>
      </p:sp>
      <p:pic>
        <p:nvPicPr>
          <p:cNvPr id="617" name="Shape 6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7038975" x="0"/>
            <a:ext cy="581025" cx="3088024"/>
          </a:xfrm>
          <a:prstGeom prst="rect">
            <a:avLst/>
          </a:prstGeom>
          <a:noFill/>
          <a:ln>
            <a:noFill/>
          </a:ln>
        </p:spPr>
      </p:pic>
      <p:sp>
        <p:nvSpPr>
          <p:cNvPr id="618" name="Shape 618"/>
          <p:cNvSpPr txBox="1"/>
          <p:nvPr/>
        </p:nvSpPr>
        <p:spPr>
          <a:xfrm>
            <a:off y="3529850" x="349300"/>
            <a:ext cy="1523674" cx="487277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9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Презентацию можно скачать здесь:</a:t>
            </a:r>
          </a:p>
          <a:p>
            <a:pPr algn="l" marR="0" indent="0" marL="0">
              <a:lnSpc>
                <a:spcPct val="11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99">
              <a:solidFill>
                <a:srgbClr val="0000FF"/>
              </a:solidFill>
              <a:latin typeface="Arial"/>
              <a:ea typeface="Arial"/>
              <a:cs typeface="Arial"/>
              <a:sym typeface="Arial"/>
            </a:endParaRPr>
          </a:p>
          <a:p>
            <a:pPr algn="l" marR="0" indent="0" marL="0">
              <a:lnSpc>
                <a:spcPct val="11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u="sng" sz="1999" lang="en-US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www.seoquake.com/seo2010.ppt</a:t>
            </a:r>
          </a:p>
          <a:p>
            <a:pPr algn="l" marR="0" indent="0" marL="0">
              <a:lnSpc>
                <a:spcPct val="11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 sz="1999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l" marR="0" indent="0" marL="0">
              <a:lnSpc>
                <a:spcPct val="11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99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19" name="Shape 6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y="7038975" x="8863775"/>
            <a:ext cy="581025" cx="1296199"/>
          </a:xfrm>
          <a:prstGeom prst="rect">
            <a:avLst/>
          </a:prstGeom>
          <a:noFill/>
          <a:ln>
            <a:noFill/>
          </a:ln>
        </p:spPr>
      </p:pic>
      <p:sp>
        <p:nvSpPr>
          <p:cNvPr id="620" name="Shape 620"/>
          <p:cNvSpPr txBox="1"/>
          <p:nvPr/>
        </p:nvSpPr>
        <p:spPr>
          <a:xfrm>
            <a:off y="5383675" x="1162225"/>
            <a:ext cy="857075" cx="488072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Примеров проектов не будет - авторы смущаются :)</a:t>
            </a:r>
          </a:p>
        </p:txBody>
      </p:sp>
      <p:pic>
        <p:nvPicPr>
          <p:cNvPr id="621" name="Shape 6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y="3057525" x="6757425"/>
            <a:ext cy="2743200" cx="3145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5" name="Shape 4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6" name="Shape 46"/>
          <p:cNvSpPr txBox="1"/>
          <p:nvPr/>
        </p:nvSpPr>
        <p:spPr>
          <a:xfrm>
            <a:off y="7118450" x="550925"/>
            <a:ext cy="408350" cx="235937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l" marR="0" indent="0" marL="0">
              <a:lnSpc>
                <a:spcPct val="11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9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9/26/2010</a:t>
            </a:r>
          </a:p>
        </p:txBody>
      </p:sp>
      <p:sp>
        <p:nvSpPr>
          <p:cNvPr id="47" name="Shape 47"/>
          <p:cNvSpPr txBox="1"/>
          <p:nvPr/>
        </p:nvSpPr>
        <p:spPr>
          <a:xfrm>
            <a:off y="593600" x="554100"/>
            <a:ext cy="525032" cx="913269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ctr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Почему именно Google?</a:t>
            </a:r>
          </a:p>
        </p:txBody>
      </p:sp>
      <p:sp>
        <p:nvSpPr>
          <p:cNvPr id="48" name="Shape 48"/>
          <p:cNvSpPr txBox="1"/>
          <p:nvPr/>
        </p:nvSpPr>
        <p:spPr>
          <a:xfrm>
            <a:off y="6099475" x="4163075"/>
            <a:ext cy="307924" cx="58730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Liveinternet.ru – трафикогенерация Яндекс и Google в Рунете</a:t>
            </a:r>
          </a:p>
        </p:txBody>
      </p:sp>
      <p:sp>
        <p:nvSpPr>
          <p:cNvPr id="49" name="Shape 49"/>
          <p:cNvSpPr txBox="1"/>
          <p:nvPr/>
        </p:nvSpPr>
        <p:spPr>
          <a:xfrm>
            <a:off y="1826825" x="147650"/>
            <a:ext cy="3361625" cx="3443800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lvl="0" marR="0" indent="-177773" marL="381000">
              <a:lnSpc>
                <a:spcPct val="113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99979"/>
              <a:buFont typeface="Arial"/>
              <a:buChar char="●"/>
            </a:pPr>
            <a:r>
              <a:rPr sz="19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Google в США</a:t>
            </a:r>
          </a:p>
          <a:p>
            <a:pPr algn="l" marR="0" indent="0" marL="0">
              <a:lnSpc>
                <a:spcPct val="11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9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65,4% запросов (ComScore)</a:t>
            </a:r>
          </a:p>
          <a:p>
            <a:pPr algn="l" marR="0" indent="0" marL="0">
              <a:lnSpc>
                <a:spcPct val="11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99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l" lvl="0" marR="0" indent="-177773" marL="381000">
              <a:lnSpc>
                <a:spcPct val="113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99979"/>
              <a:buFont typeface="Arial"/>
              <a:buChar char="●"/>
            </a:pPr>
            <a:r>
              <a:rPr sz="19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Google в России</a:t>
            </a:r>
          </a:p>
          <a:p>
            <a:pPr algn="l" marR="0" indent="0" marL="0">
              <a:lnSpc>
                <a:spcPct val="11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9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31% запросов (Liveinternet)</a:t>
            </a:r>
          </a:p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99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l" lvl="0" marR="0" indent="-177773" marL="381000">
              <a:lnSpc>
                <a:spcPct val="113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99979"/>
              <a:buFont typeface="Arial"/>
              <a:buChar char="●"/>
            </a:pPr>
            <a:r>
              <a:rPr sz="19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Google в мире</a:t>
            </a:r>
          </a:p>
          <a:p>
            <a:pPr algn="l" marR="0" indent="0" marL="0">
              <a:lnSpc>
                <a:spcPct val="11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9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80% запросов (возможно)</a:t>
            </a:r>
          </a:p>
          <a:p>
            <a:pPr algn="l" marR="0" indent="0" marL="0">
              <a:lnSpc>
                <a:spcPct val="11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99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0" name="Shape 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7038975" x="0"/>
            <a:ext cy="581025" cx="3088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1" name="Shape 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y="7038975" x="8863775"/>
            <a:ext cy="581025" cx="1296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2" name="Shape 5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y="1219200" x="3650350"/>
            <a:ext cy="4705350" cx="5985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6" name="Shape 56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7" name="Shape 57"/>
          <p:cNvSpPr txBox="1"/>
          <p:nvPr/>
        </p:nvSpPr>
        <p:spPr>
          <a:xfrm>
            <a:off y="7118450" x="550925"/>
            <a:ext cy="408350" cx="235937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l" marR="0" indent="0" marL="0">
              <a:lnSpc>
                <a:spcPct val="11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9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9/26/2010</a:t>
            </a:r>
          </a:p>
        </p:txBody>
      </p:sp>
      <p:sp>
        <p:nvSpPr>
          <p:cNvPr id="58" name="Shape 58"/>
          <p:cNvSpPr txBox="1"/>
          <p:nvPr/>
        </p:nvSpPr>
        <p:spPr>
          <a:xfrm>
            <a:off y="549150" x="552525"/>
            <a:ext cy="973865" cx="913269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ctr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Задача:</a:t>
            </a:r>
            <a:br>
              <a:rPr b="1"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Анализ результатов поиска Google</a:t>
            </a:r>
          </a:p>
        </p:txBody>
      </p:sp>
      <p:sp>
        <p:nvSpPr>
          <p:cNvPr id="59" name="Shape 59"/>
          <p:cNvSpPr txBox="1"/>
          <p:nvPr/>
        </p:nvSpPr>
        <p:spPr>
          <a:xfrm>
            <a:off y="1939500" x="803400"/>
            <a:ext cy="3591775" cx="7432225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Google.ru </a:t>
            </a:r>
          </a:p>
          <a:p>
            <a:pPr algn="l" lvl="0" marR="0" indent="-222214" marL="38100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99979"/>
              <a:buFont typeface="Arial"/>
              <a:buChar char="●"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5,9 млн. запросов. </a:t>
            </a:r>
          </a:p>
          <a:p>
            <a:pPr algn="l" lvl="0" marR="0" indent="-222214" marL="38100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99979"/>
              <a:buFont typeface="Arial"/>
              <a:buChar char="●"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Первые 20 результатов поиска</a:t>
            </a:r>
          </a:p>
          <a:p>
            <a:pPr algn="l" lvl="0" marR="0" indent="-222214" marL="38100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99979"/>
              <a:buFont typeface="Arial"/>
              <a:buChar char="●"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Август</a:t>
            </a:r>
          </a:p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99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Google.com</a:t>
            </a:r>
          </a:p>
          <a:p>
            <a:pPr algn="l" lvl="0" marR="0" indent="-222214" marL="38100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99979"/>
              <a:buFont typeface="Arial"/>
              <a:buChar char="●"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40 млн. запросов. </a:t>
            </a:r>
          </a:p>
          <a:p>
            <a:pPr algn="l" lvl="0" marR="0" indent="-222214" marL="38100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99979"/>
              <a:buFont typeface="Arial"/>
              <a:buChar char="●"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Первые 20 результатов поиска</a:t>
            </a:r>
          </a:p>
          <a:p>
            <a:pPr algn="l" lvl="0" marR="0" indent="-222214" marL="38100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99979"/>
              <a:buFont typeface="Arial"/>
              <a:buChar char="●"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Август</a:t>
            </a:r>
          </a:p>
        </p:txBody>
      </p:sp>
      <p:sp>
        <p:nvSpPr>
          <p:cNvPr id="60" name="Shape 60"/>
          <p:cNvSpPr txBox="1"/>
          <p:nvPr/>
        </p:nvSpPr>
        <p:spPr>
          <a:xfrm>
            <a:off y="5791575" x="1163800"/>
            <a:ext cy="1001500" cx="331202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9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Технология: </a:t>
            </a:r>
            <a:r>
              <a:rPr b="1" sz="43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SEMRush</a:t>
            </a:r>
          </a:p>
        </p:txBody>
      </p:sp>
      <p:pic>
        <p:nvPicPr>
          <p:cNvPr id="61" name="Shape 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7038975" x="0"/>
            <a:ext cy="581025" cx="3088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Shape 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y="7038975" x="8863775"/>
            <a:ext cy="581025" cx="1296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Shape 6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y="2505075" x="6366675"/>
            <a:ext cy="2428875" cx="371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7" name="Shape 6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68" name="Shape 68"/>
          <p:cNvSpPr txBox="1"/>
          <p:nvPr/>
        </p:nvSpPr>
        <p:spPr>
          <a:xfrm>
            <a:off y="7118450" x="550925"/>
            <a:ext cy="408350" cx="235937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l" marR="0" indent="0" marL="0">
              <a:lnSpc>
                <a:spcPct val="11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9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9/26/2010</a:t>
            </a:r>
          </a:p>
        </p:txBody>
      </p:sp>
      <p:sp>
        <p:nvSpPr>
          <p:cNvPr id="69" name="Shape 69"/>
          <p:cNvSpPr txBox="1"/>
          <p:nvPr/>
        </p:nvSpPr>
        <p:spPr>
          <a:xfrm>
            <a:off y="6299475" x="2602300"/>
            <a:ext cy="466625" cx="503472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ctr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Всего: 2 миллиона доменов</a:t>
            </a:r>
          </a:p>
        </p:txBody>
      </p:sp>
      <p:pic>
        <p:nvPicPr>
          <p:cNvPr id="70" name="Shape 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7038975" x="0"/>
            <a:ext cy="581025" cx="3088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Shape 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y="7038975" x="8863775"/>
            <a:ext cy="581025" cx="1296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Shape 7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y="1457325" x="1715550"/>
            <a:ext cy="4438650" cx="6728849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Shape 73"/>
          <p:cNvSpPr txBox="1"/>
          <p:nvPr/>
        </p:nvSpPr>
        <p:spPr>
          <a:xfrm>
            <a:off y="1469700" x="1727450"/>
            <a:ext cy="641224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ct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Домен</a:t>
            </a:r>
          </a:p>
        </p:txBody>
      </p:sp>
      <p:sp>
        <p:nvSpPr>
          <p:cNvPr id="74" name="Shape 74"/>
          <p:cNvSpPr txBox="1"/>
          <p:nvPr/>
        </p:nvSpPr>
        <p:spPr>
          <a:xfrm>
            <a:off y="1469700" x="3963000"/>
            <a:ext cy="641224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ct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Результатов в поисковой выдаче</a:t>
            </a:r>
          </a:p>
        </p:txBody>
      </p:sp>
      <p:sp>
        <p:nvSpPr>
          <p:cNvPr id="75" name="Shape 75"/>
          <p:cNvSpPr txBox="1"/>
          <p:nvPr/>
        </p:nvSpPr>
        <p:spPr>
          <a:xfrm>
            <a:off y="1469700" x="6198550"/>
            <a:ext cy="641224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ct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Доля запросов</a:t>
            </a:r>
          </a:p>
        </p:txBody>
      </p:sp>
      <p:sp>
        <p:nvSpPr>
          <p:cNvPr id="76" name="Shape 76"/>
          <p:cNvSpPr txBox="1"/>
          <p:nvPr/>
        </p:nvSpPr>
        <p:spPr>
          <a:xfrm>
            <a:off y="2036325" x="1727450"/>
            <a:ext cy="480924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wikipedia.org</a:t>
            </a:r>
          </a:p>
        </p:txBody>
      </p:sp>
      <p:sp>
        <p:nvSpPr>
          <p:cNvPr id="77" name="Shape 77"/>
          <p:cNvSpPr txBox="1"/>
          <p:nvPr/>
        </p:nvSpPr>
        <p:spPr>
          <a:xfrm>
            <a:off y="2036325" x="3963000"/>
            <a:ext cy="480924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1 935 913</a:t>
            </a:r>
          </a:p>
        </p:txBody>
      </p:sp>
      <p:sp>
        <p:nvSpPr>
          <p:cNvPr id="78" name="Shape 78"/>
          <p:cNvSpPr txBox="1"/>
          <p:nvPr/>
        </p:nvSpPr>
        <p:spPr>
          <a:xfrm>
            <a:off y="2036325" x="6198550"/>
            <a:ext cy="480924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33%</a:t>
            </a:r>
          </a:p>
        </p:txBody>
      </p:sp>
      <p:sp>
        <p:nvSpPr>
          <p:cNvPr id="79" name="Shape 79"/>
          <p:cNvSpPr txBox="1"/>
          <p:nvPr/>
        </p:nvSpPr>
        <p:spPr>
          <a:xfrm>
            <a:off y="2442650" x="1727450"/>
            <a:ext cy="438050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otvet.mail.ru</a:t>
            </a:r>
          </a:p>
        </p:txBody>
      </p:sp>
      <p:sp>
        <p:nvSpPr>
          <p:cNvPr id="80" name="Shape 80"/>
          <p:cNvSpPr txBox="1"/>
          <p:nvPr/>
        </p:nvSpPr>
        <p:spPr>
          <a:xfrm>
            <a:off y="2442650" x="3963000"/>
            <a:ext cy="438050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1 204 271</a:t>
            </a:r>
          </a:p>
        </p:txBody>
      </p:sp>
      <p:sp>
        <p:nvSpPr>
          <p:cNvPr id="81" name="Shape 81"/>
          <p:cNvSpPr txBox="1"/>
          <p:nvPr/>
        </p:nvSpPr>
        <p:spPr>
          <a:xfrm>
            <a:off y="2442650" x="6198550"/>
            <a:ext cy="438050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20%</a:t>
            </a:r>
          </a:p>
        </p:txBody>
      </p:sp>
      <p:sp>
        <p:nvSpPr>
          <p:cNvPr id="82" name="Shape 82"/>
          <p:cNvSpPr txBox="1"/>
          <p:nvPr/>
        </p:nvSpPr>
        <p:spPr>
          <a:xfrm>
            <a:off y="2806100" x="1727450"/>
            <a:ext cy="423774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google.ru</a:t>
            </a:r>
          </a:p>
        </p:txBody>
      </p:sp>
      <p:sp>
        <p:nvSpPr>
          <p:cNvPr id="83" name="Shape 83"/>
          <p:cNvSpPr txBox="1"/>
          <p:nvPr/>
        </p:nvSpPr>
        <p:spPr>
          <a:xfrm>
            <a:off y="2806100" x="3963000"/>
            <a:ext cy="423774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763 888</a:t>
            </a:r>
          </a:p>
        </p:txBody>
      </p:sp>
      <p:sp>
        <p:nvSpPr>
          <p:cNvPr id="84" name="Shape 84"/>
          <p:cNvSpPr txBox="1"/>
          <p:nvPr/>
        </p:nvSpPr>
        <p:spPr>
          <a:xfrm>
            <a:off y="2806100" x="6198550"/>
            <a:ext cy="423774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13%</a:t>
            </a:r>
          </a:p>
        </p:txBody>
      </p:sp>
      <p:sp>
        <p:nvSpPr>
          <p:cNvPr id="85" name="Shape 85"/>
          <p:cNvSpPr txBox="1"/>
          <p:nvPr/>
        </p:nvSpPr>
        <p:spPr>
          <a:xfrm>
            <a:off y="3155275" x="1727450"/>
            <a:ext cy="438050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liveinternet.ru</a:t>
            </a:r>
          </a:p>
        </p:txBody>
      </p:sp>
      <p:sp>
        <p:nvSpPr>
          <p:cNvPr id="86" name="Shape 86"/>
          <p:cNvSpPr txBox="1"/>
          <p:nvPr/>
        </p:nvSpPr>
        <p:spPr>
          <a:xfrm>
            <a:off y="3155275" x="3963000"/>
            <a:ext cy="438050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554 389</a:t>
            </a:r>
          </a:p>
        </p:txBody>
      </p:sp>
      <p:sp>
        <p:nvSpPr>
          <p:cNvPr id="87" name="Shape 87"/>
          <p:cNvSpPr txBox="1"/>
          <p:nvPr/>
        </p:nvSpPr>
        <p:spPr>
          <a:xfrm>
            <a:off y="3155275" x="6198550"/>
            <a:ext cy="438050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9%</a:t>
            </a:r>
          </a:p>
        </p:txBody>
      </p:sp>
      <p:sp>
        <p:nvSpPr>
          <p:cNvPr id="88" name="Shape 88"/>
          <p:cNvSpPr txBox="1"/>
          <p:nvPr/>
        </p:nvSpPr>
        <p:spPr>
          <a:xfrm>
            <a:off y="3518750" x="1727450"/>
            <a:ext cy="438050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allbest.ru</a:t>
            </a:r>
          </a:p>
        </p:txBody>
      </p:sp>
      <p:sp>
        <p:nvSpPr>
          <p:cNvPr id="89" name="Shape 89"/>
          <p:cNvSpPr txBox="1"/>
          <p:nvPr/>
        </p:nvSpPr>
        <p:spPr>
          <a:xfrm>
            <a:off y="3518750" x="3963000"/>
            <a:ext cy="438050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412 482</a:t>
            </a:r>
          </a:p>
        </p:txBody>
      </p:sp>
      <p:sp>
        <p:nvSpPr>
          <p:cNvPr id="90" name="Shape 90"/>
          <p:cNvSpPr txBox="1"/>
          <p:nvPr/>
        </p:nvSpPr>
        <p:spPr>
          <a:xfrm>
            <a:off y="3518750" x="6198550"/>
            <a:ext cy="438050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7%</a:t>
            </a:r>
          </a:p>
        </p:txBody>
      </p:sp>
      <p:sp>
        <p:nvSpPr>
          <p:cNvPr id="91" name="Shape 91"/>
          <p:cNvSpPr txBox="1"/>
          <p:nvPr/>
        </p:nvSpPr>
        <p:spPr>
          <a:xfrm>
            <a:off y="3882200" x="1727450"/>
            <a:ext cy="438050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zaycev.net</a:t>
            </a:r>
          </a:p>
        </p:txBody>
      </p:sp>
      <p:sp>
        <p:nvSpPr>
          <p:cNvPr id="92" name="Shape 92"/>
          <p:cNvSpPr txBox="1"/>
          <p:nvPr/>
        </p:nvSpPr>
        <p:spPr>
          <a:xfrm>
            <a:off y="3882200" x="3963000"/>
            <a:ext cy="438050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369 374</a:t>
            </a:r>
          </a:p>
        </p:txBody>
      </p:sp>
      <p:sp>
        <p:nvSpPr>
          <p:cNvPr id="93" name="Shape 93"/>
          <p:cNvSpPr txBox="1"/>
          <p:nvPr/>
        </p:nvSpPr>
        <p:spPr>
          <a:xfrm>
            <a:off y="3882200" x="6198550"/>
            <a:ext cy="438050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6%</a:t>
            </a:r>
          </a:p>
        </p:txBody>
      </p:sp>
      <p:sp>
        <p:nvSpPr>
          <p:cNvPr id="94" name="Shape 94"/>
          <p:cNvSpPr txBox="1"/>
          <p:nvPr/>
        </p:nvSpPr>
        <p:spPr>
          <a:xfrm>
            <a:off y="4245675" x="1727450"/>
            <a:ext cy="423774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youtube.com</a:t>
            </a:r>
          </a:p>
        </p:txBody>
      </p:sp>
      <p:sp>
        <p:nvSpPr>
          <p:cNvPr id="95" name="Shape 95"/>
          <p:cNvSpPr txBox="1"/>
          <p:nvPr/>
        </p:nvSpPr>
        <p:spPr>
          <a:xfrm>
            <a:off y="4245675" x="3963000"/>
            <a:ext cy="423774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276 146</a:t>
            </a:r>
          </a:p>
        </p:txBody>
      </p:sp>
      <p:sp>
        <p:nvSpPr>
          <p:cNvPr id="96" name="Shape 96"/>
          <p:cNvSpPr txBox="1"/>
          <p:nvPr/>
        </p:nvSpPr>
        <p:spPr>
          <a:xfrm>
            <a:off y="4245675" x="6198550"/>
            <a:ext cy="423774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5%</a:t>
            </a:r>
          </a:p>
        </p:txBody>
      </p:sp>
      <p:sp>
        <p:nvSpPr>
          <p:cNvPr id="97" name="Shape 97"/>
          <p:cNvSpPr txBox="1"/>
          <p:nvPr/>
        </p:nvSpPr>
        <p:spPr>
          <a:xfrm>
            <a:off y="4594850" x="1727450"/>
            <a:ext cy="423774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rian.ru</a:t>
            </a:r>
          </a:p>
        </p:txBody>
      </p:sp>
      <p:sp>
        <p:nvSpPr>
          <p:cNvPr id="98" name="Shape 98"/>
          <p:cNvSpPr txBox="1"/>
          <p:nvPr/>
        </p:nvSpPr>
        <p:spPr>
          <a:xfrm>
            <a:off y="4594850" x="3963000"/>
            <a:ext cy="423774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257 921</a:t>
            </a:r>
          </a:p>
        </p:txBody>
      </p:sp>
      <p:sp>
        <p:nvSpPr>
          <p:cNvPr id="99" name="Shape 99"/>
          <p:cNvSpPr txBox="1"/>
          <p:nvPr/>
        </p:nvSpPr>
        <p:spPr>
          <a:xfrm>
            <a:off y="4594850" x="6198550"/>
            <a:ext cy="423774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4%</a:t>
            </a:r>
          </a:p>
        </p:txBody>
      </p:sp>
      <p:sp>
        <p:nvSpPr>
          <p:cNvPr id="100" name="Shape 100"/>
          <p:cNvSpPr txBox="1"/>
          <p:nvPr/>
        </p:nvSpPr>
        <p:spPr>
          <a:xfrm>
            <a:off y="4944025" x="1727450"/>
            <a:ext cy="452349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ozon.ru</a:t>
            </a:r>
          </a:p>
        </p:txBody>
      </p:sp>
      <p:sp>
        <p:nvSpPr>
          <p:cNvPr id="101" name="Shape 101"/>
          <p:cNvSpPr txBox="1"/>
          <p:nvPr/>
        </p:nvSpPr>
        <p:spPr>
          <a:xfrm>
            <a:off y="4944025" x="3963000"/>
            <a:ext cy="452349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250 376</a:t>
            </a:r>
          </a:p>
        </p:txBody>
      </p:sp>
      <p:sp>
        <p:nvSpPr>
          <p:cNvPr id="102" name="Shape 102"/>
          <p:cNvSpPr txBox="1"/>
          <p:nvPr/>
        </p:nvSpPr>
        <p:spPr>
          <a:xfrm>
            <a:off y="4944025" x="6198550"/>
            <a:ext cy="452349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4%</a:t>
            </a:r>
          </a:p>
        </p:txBody>
      </p:sp>
      <p:sp>
        <p:nvSpPr>
          <p:cNvPr id="103" name="Shape 103"/>
          <p:cNvSpPr txBox="1"/>
          <p:nvPr/>
        </p:nvSpPr>
        <p:spPr>
          <a:xfrm>
            <a:off y="5321775" x="1727450"/>
            <a:ext cy="641224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poiskm.ru </a:t>
            </a: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(возраст чуть больше года)</a:t>
            </a:r>
          </a:p>
        </p:txBody>
      </p:sp>
      <p:sp>
        <p:nvSpPr>
          <p:cNvPr id="104" name="Shape 104"/>
          <p:cNvSpPr txBox="1"/>
          <p:nvPr/>
        </p:nvSpPr>
        <p:spPr>
          <a:xfrm>
            <a:off y="5321775" x="3963000"/>
            <a:ext cy="641224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247 598</a:t>
            </a:r>
          </a:p>
        </p:txBody>
      </p:sp>
      <p:sp>
        <p:nvSpPr>
          <p:cNvPr id="105" name="Shape 105"/>
          <p:cNvSpPr txBox="1"/>
          <p:nvPr/>
        </p:nvSpPr>
        <p:spPr>
          <a:xfrm>
            <a:off y="5321775" x="6198550"/>
            <a:ext cy="641224" cx="2310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r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5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4% </a:t>
            </a:r>
          </a:p>
        </p:txBody>
      </p:sp>
      <p:sp>
        <p:nvSpPr>
          <p:cNvPr id="106" name="Shape 106"/>
          <p:cNvSpPr txBox="1"/>
          <p:nvPr/>
        </p:nvSpPr>
        <p:spPr>
          <a:xfrm>
            <a:off y="592000" x="755750"/>
            <a:ext cy="525032" cx="913587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ctr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Organic results</a:t>
            </a:r>
          </a:p>
        </p:txBody>
      </p:sp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0" name="Shape 11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11" name="Shape 111"/>
          <p:cNvSpPr txBox="1"/>
          <p:nvPr/>
        </p:nvSpPr>
        <p:spPr>
          <a:xfrm>
            <a:off y="7118450" x="550925"/>
            <a:ext cy="408350" cx="235937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l" marR="0" indent="0" marL="0">
              <a:lnSpc>
                <a:spcPct val="11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9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9/26/2010</a:t>
            </a:r>
          </a:p>
        </p:txBody>
      </p:sp>
      <p:sp>
        <p:nvSpPr>
          <p:cNvPr id="112" name="Shape 112"/>
          <p:cNvSpPr txBox="1"/>
          <p:nvPr/>
        </p:nvSpPr>
        <p:spPr>
          <a:xfrm>
            <a:off y="5688400" x="1568675"/>
            <a:ext cy="857075" cx="736077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ctr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 миллиона страниц, 30% всех результатов, (не считая more results и related results).</a:t>
            </a:r>
          </a:p>
        </p:txBody>
      </p:sp>
      <p:pic>
        <p:nvPicPr>
          <p:cNvPr id="113" name="Shape 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7038975" x="0"/>
            <a:ext cy="581025" cx="3088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Shape 1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y="7038975" x="8863775"/>
            <a:ext cy="581025" cx="1296199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Shape 115"/>
          <p:cNvSpPr txBox="1"/>
          <p:nvPr/>
        </p:nvSpPr>
        <p:spPr>
          <a:xfrm>
            <a:off y="511050" x="654150"/>
            <a:ext cy="525032" cx="9150175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ctr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Доля расширенного SERPa</a:t>
            </a:r>
          </a:p>
        </p:txBody>
      </p:sp>
      <p:pic>
        <p:nvPicPr>
          <p:cNvPr id="116" name="Shape 1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y="1314450" x="200150"/>
            <a:ext cy="4229100" cx="979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0" name="Shape 12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21" name="Shape 121"/>
          <p:cNvSpPr txBox="1"/>
          <p:nvPr/>
        </p:nvSpPr>
        <p:spPr>
          <a:xfrm>
            <a:off y="7118450" x="550925"/>
            <a:ext cy="408350" cx="235937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l" marR="0" indent="0" marL="0">
              <a:lnSpc>
                <a:spcPct val="11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9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9/26/2010</a:t>
            </a:r>
          </a:p>
        </p:txBody>
      </p:sp>
      <p:sp>
        <p:nvSpPr>
          <p:cNvPr id="122" name="Shape 122"/>
          <p:cNvSpPr txBox="1"/>
          <p:nvPr/>
        </p:nvSpPr>
        <p:spPr>
          <a:xfrm>
            <a:off y="649150" x="644625"/>
            <a:ext cy="525032" cx="913269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ctr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Блоги</a:t>
            </a:r>
          </a:p>
        </p:txBody>
      </p:sp>
      <p:pic>
        <p:nvPicPr>
          <p:cNvPr id="123" name="Shape 1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7038975" x="0"/>
            <a:ext cy="581025" cx="3088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Shape 1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y="7038975" x="8863775"/>
            <a:ext cy="581025" cx="1296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Shape 1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y="1419225" x="905425"/>
            <a:ext cy="1333500" cx="748180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Shape 126"/>
          <p:cNvSpPr txBox="1"/>
          <p:nvPr/>
        </p:nvSpPr>
        <p:spPr>
          <a:xfrm>
            <a:off y="3047350" x="1467075"/>
            <a:ext cy="466625" cx="4687000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 тысяч результатов (&lt;1%)</a:t>
            </a:r>
          </a:p>
        </p:txBody>
      </p:sp>
      <p:sp>
        <p:nvSpPr>
          <p:cNvPr id="127" name="Shape 127"/>
          <p:cNvSpPr txBox="1"/>
          <p:nvPr/>
        </p:nvSpPr>
        <p:spPr>
          <a:xfrm>
            <a:off y="3656825" x="1568675"/>
            <a:ext cy="1247525" cx="28277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liveinternet.ru </a:t>
            </a:r>
            <a:b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habrahabr.ru</a:t>
            </a:r>
          </a:p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livejournal.com</a:t>
            </a:r>
          </a:p>
        </p:txBody>
      </p:sp>
      <p:sp>
        <p:nvSpPr>
          <p:cNvPr id="128" name="Shape 128"/>
          <p:cNvSpPr txBox="1"/>
          <p:nvPr/>
        </p:nvSpPr>
        <p:spPr>
          <a:xfrm>
            <a:off y="5383675" x="360400"/>
            <a:ext cy="466625" cx="5503100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Лидер: huffingtonpost.com </a:t>
            </a:r>
          </a:p>
        </p:txBody>
      </p:sp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2" name="Shape 13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33" name="Shape 133"/>
          <p:cNvSpPr txBox="1"/>
          <p:nvPr/>
        </p:nvSpPr>
        <p:spPr>
          <a:xfrm>
            <a:off y="7118450" x="550925"/>
            <a:ext cy="408350" cx="235937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l" marR="0" indent="0" marL="0">
              <a:lnSpc>
                <a:spcPct val="11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9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9/26/2010</a:t>
            </a:r>
          </a:p>
        </p:txBody>
      </p:sp>
      <p:sp>
        <p:nvSpPr>
          <p:cNvPr id="134" name="Shape 134"/>
          <p:cNvSpPr txBox="1"/>
          <p:nvPr/>
        </p:nvSpPr>
        <p:spPr>
          <a:xfrm>
            <a:off y="649150" x="644625"/>
            <a:ext cy="525032" cx="913269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ctr" anchorCtr="0">
            <a:noAutofit/>
          </a:bodyPr>
          <a:lstStyle/>
          <a:p>
            <a:pPr algn="ctr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Хронология</a:t>
            </a:r>
          </a:p>
        </p:txBody>
      </p:sp>
      <p:pic>
        <p:nvPicPr>
          <p:cNvPr id="135" name="Shape 1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7038975" x="0"/>
            <a:ext cy="581025" cx="3088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Shape 1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y="7038975" x="8863775"/>
            <a:ext cy="581025" cx="1296199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Shape 137"/>
          <p:cNvSpPr txBox="1"/>
          <p:nvPr/>
        </p:nvSpPr>
        <p:spPr>
          <a:xfrm>
            <a:off y="3333050" x="3429525"/>
            <a:ext cy="857075" cx="36962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ctr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15 тысяч сайтов </a:t>
            </a:r>
          </a:p>
          <a:p>
            <a:pPr algn="ctr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(&lt;1% запросов)</a:t>
            </a:r>
          </a:p>
        </p:txBody>
      </p:sp>
      <p:sp>
        <p:nvSpPr>
          <p:cNvPr id="138" name="Shape 138"/>
          <p:cNvSpPr txBox="1"/>
          <p:nvPr/>
        </p:nvSpPr>
        <p:spPr>
          <a:xfrm>
            <a:off y="4293275" x="5938175"/>
            <a:ext cy="857075" cx="3242149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2,8 млн показов (низкочастотники)</a:t>
            </a:r>
          </a:p>
        </p:txBody>
      </p:sp>
      <p:sp>
        <p:nvSpPr>
          <p:cNvPr id="139" name="Shape 139"/>
          <p:cNvSpPr txBox="1"/>
          <p:nvPr/>
        </p:nvSpPr>
        <p:spPr>
          <a:xfrm>
            <a:off y="5986800" x="3346950"/>
            <a:ext cy="857075" cx="4294824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6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Исключение: Пушкин 22000 запросов в месяц </a:t>
            </a:r>
          </a:p>
        </p:txBody>
      </p:sp>
      <p:pic>
        <p:nvPicPr>
          <p:cNvPr id="140" name="Shape 1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y="1419225" x="1420100"/>
            <a:ext cy="1771650" cx="7538974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Shape 141"/>
          <p:cNvSpPr txBox="1"/>
          <p:nvPr/>
        </p:nvSpPr>
        <p:spPr>
          <a:xfrm>
            <a:off y="4266300" x="1467075"/>
            <a:ext cy="1466549" cx="2534025"/>
          </a:xfrm>
          <a:prstGeom prst="rect">
            <a:avLst/>
          </a:prstGeom>
          <a:noFill/>
          <a:ln>
            <a:noFill/>
          </a:ln>
        </p:spPr>
        <p:txBody>
          <a:bodyPr bIns="38100" rIns="38100" lIns="38100" tIns="38100" anchor="t" anchorCtr="0">
            <a:noAutofit/>
          </a:bodyPr>
          <a:lstStyle/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sz="23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ТОП</a:t>
            </a:r>
            <a:r>
              <a:rPr sz="23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 </a:t>
            </a:r>
          </a:p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3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ru.wikipedia.org</a:t>
            </a:r>
          </a:p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3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roman.by</a:t>
            </a:r>
          </a:p>
          <a:p>
            <a:pPr algn="l" marR="0" indent="0" marL="0">
              <a:lnSpc>
                <a:spcPct val="114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399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rian.ru</a:t>
            </a:r>
          </a:p>
        </p:txBody>
      </p:sp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typeface="ＭＳ Ｐゴシック" script="Jpan"/>
        <a:font typeface="맑은 고딕" script="Hang"/>
        <a:font typeface="宋体" script="Hans"/>
        <a:font typeface="新細明體" script="Hant"/>
        <a:font typeface="Times New Roman" script="Arab"/>
        <a:font typeface="Times New Roman" script="Hebr"/>
        <a:font typeface="Angsana New" script="Thai"/>
        <a:font typeface="Nyala" script="Ethi"/>
        <a:font typeface="Vrinda" script="Beng"/>
        <a:font typeface="Shruti" script="Gujr"/>
        <a:font typeface="MoolBoran" script="Khmr"/>
        <a:font typeface="Tunga" script="Knda"/>
        <a:font typeface="Raavi" script="Guru"/>
        <a:font typeface="Euphemia" script="Cans"/>
        <a:font typeface="Plantagenet Cherokee" script="Cher"/>
        <a:font typeface="Microsoft Yi Baiti" script="Yiii"/>
        <a:font typeface="Microsoft Himalaya" script="Tibt"/>
        <a:font typeface="MV Boli" script="Thaa"/>
        <a:font typeface="Mangal" script="Deva"/>
        <a:font typeface="Gautami" script="Telu"/>
        <a:font typeface="Latha" script="Taml"/>
        <a:font typeface="Estrangelo Edessa" script="Syrc"/>
        <a:font typeface="Kalinga" script="Orya"/>
        <a:font typeface="Kartika" script="Mlym"/>
        <a:font typeface="DokChampa" script="Laoo"/>
        <a:font typeface="Iskoola Pota" script="Sinh"/>
        <a:font typeface="Mongolian Baiti" script="Mong"/>
        <a:font typeface="Times New Roman" script="Viet"/>
        <a:font typeface="Microsoft Uighur" script="Uigh"/>
      </a:majorFont>
      <a:minorFont>
        <a:latin typeface="Arial"/>
        <a:ea typeface=""/>
        <a:cs typeface=""/>
        <a:font typeface="ＭＳ Ｐゴシック" script="Jpan"/>
        <a:font typeface="맑은 고딕" script="Hang"/>
        <a:font typeface="宋体" script="Hans"/>
        <a:font typeface="新細明體" script="Hant"/>
        <a:font typeface="Times New Roman" script="Arab"/>
        <a:font typeface="Times New Roman" script="Hebr"/>
        <a:font typeface="Angsana New" script="Thai"/>
        <a:font typeface="Nyala" script="Ethi"/>
        <a:font typeface="Vrinda" script="Beng"/>
        <a:font typeface="Shruti" script="Gujr"/>
        <a:font typeface="MoolBoran" script="Khmr"/>
        <a:font typeface="Tunga" script="Knda"/>
        <a:font typeface="Raavi" script="Guru"/>
        <a:font typeface="Euphemia" script="Cans"/>
        <a:font typeface="Plantagenet Cherokee" script="Cher"/>
        <a:font typeface="Microsoft Yi Baiti" script="Yiii"/>
        <a:font typeface="Microsoft Himalaya" script="Tibt"/>
        <a:font typeface="MV Boli" script="Thaa"/>
        <a:font typeface="Mangal" script="Deva"/>
        <a:font typeface="Gautami" script="Telu"/>
        <a:font typeface="Latha" script="Taml"/>
        <a:font typeface="Estrangelo Edessa" script="Syrc"/>
        <a:font typeface="Kalinga" script="Orya"/>
        <a:font typeface="Kartika" script="Mlym"/>
        <a:font typeface="DokChampa" script="Laoo"/>
        <a:font typeface="Iskoola Pota" script="Sinh"/>
        <a:font typeface="Mongolian Baiti" script="Mong"/>
        <a:font typeface="Times New Roman" script="Viet"/>
        <a:font typeface="Microsoft Uighur" script="Uigh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algn="ctr" cap="flat" cmpd="sng">
          <a:solidFill>
            <a:schemeClr val="phClr">
              <a:shade val="95000"/>
              <a:satMod val="105000"/>
            </a:schemeClr>
          </a:solidFill>
          <a:prstDash val="solid"/>
        </a:ln>
        <a:ln w="25400" algn="ctr" cap="flat" cmpd="sng">
          <a:solidFill>
            <a:schemeClr val="phClr"/>
          </a:solidFill>
          <a:prstDash val="solid"/>
        </a:ln>
        <a:ln w="38100" algn="ctr" cap="flat" cmpd="sng">
          <a:solidFill>
            <a:schemeClr val="phClr"/>
          </a:solidFill>
          <a:prstDash val="solid"/>
        </a:ln>
      </a:lnStyleLst>
      <a:effectStyleLst>
        <a:effectStyle>
          <a:effectLst>
            <a:outerShdw rotWithShape="0" dir="5400000" blurRad="40000" dist="20000">
              <a:srgbClr val="000000">
                <a:alpha val="38000"/>
              </a:srgbClr>
            </a:outerShdw>
          </a:effectLst>
        </a:effectStyle>
        <a:effectStyle>
          <a:effectLst>
            <a:outerShdw rotWithShape="0" dir="5400000" blurRad="40000" dist="23000">
              <a:srgbClr val="000000">
                <a:alpha val="35000"/>
              </a:srgbClr>
            </a:outerShdw>
          </a:effectLst>
        </a:effectStyle>
        <a:effectStyle>
          <a:effectLst>
            <a:outerShdw rotWithShape="0" dir="5400000" blurRad="40000" dist="23000">
              <a:srgbClr val="000000">
                <a:alpha val="35000"/>
              </a:srgbClr>
            </a:outerShdw>
          </a:effectLst>
          <a:scene3d>
            <a:camera prst="orthographicFront">
              <a:rot rev="0" lon="0" lat="0"/>
            </a:camera>
            <a:lightRig dir="t" rig="threePt">
              <a:rot rev="1200000" lon="0" lat="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t="-80000" b="180000" r="50000" l="5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t="50000" b="50000" r="50000" l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typeface="ＭＳ Ｐゴシック" script="Jpan"/>
        <a:font typeface="맑은 고딕" script="Hang"/>
        <a:font typeface="宋体" script="Hans"/>
        <a:font typeface="新細明體" script="Hant"/>
        <a:font typeface="Times New Roman" script="Arab"/>
        <a:font typeface="Times New Roman" script="Hebr"/>
        <a:font typeface="Angsana New" script="Thai"/>
        <a:font typeface="Nyala" script="Ethi"/>
        <a:font typeface="Vrinda" script="Beng"/>
        <a:font typeface="Shruti" script="Gujr"/>
        <a:font typeface="MoolBoran" script="Khmr"/>
        <a:font typeface="Tunga" script="Knda"/>
        <a:font typeface="Raavi" script="Guru"/>
        <a:font typeface="Euphemia" script="Cans"/>
        <a:font typeface="Plantagenet Cherokee" script="Cher"/>
        <a:font typeface="Microsoft Yi Baiti" script="Yiii"/>
        <a:font typeface="Microsoft Himalaya" script="Tibt"/>
        <a:font typeface="MV Boli" script="Thaa"/>
        <a:font typeface="Mangal" script="Deva"/>
        <a:font typeface="Gautami" script="Telu"/>
        <a:font typeface="Latha" script="Taml"/>
        <a:font typeface="Estrangelo Edessa" script="Syrc"/>
        <a:font typeface="Kalinga" script="Orya"/>
        <a:font typeface="Kartika" script="Mlym"/>
        <a:font typeface="DokChampa" script="Laoo"/>
        <a:font typeface="Iskoola Pota" script="Sinh"/>
        <a:font typeface="Mongolian Baiti" script="Mong"/>
        <a:font typeface="Times New Roman" script="Viet"/>
        <a:font typeface="Microsoft Uighur" script="Uigh"/>
      </a:majorFont>
      <a:minorFont>
        <a:latin typeface="Arial"/>
        <a:ea typeface=""/>
        <a:cs typeface=""/>
        <a:font typeface="ＭＳ Ｐゴシック" script="Jpan"/>
        <a:font typeface="맑은 고딕" script="Hang"/>
        <a:font typeface="宋体" script="Hans"/>
        <a:font typeface="新細明體" script="Hant"/>
        <a:font typeface="Times New Roman" script="Arab"/>
        <a:font typeface="Times New Roman" script="Hebr"/>
        <a:font typeface="Angsana New" script="Thai"/>
        <a:font typeface="Nyala" script="Ethi"/>
        <a:font typeface="Vrinda" script="Beng"/>
        <a:font typeface="Shruti" script="Gujr"/>
        <a:font typeface="MoolBoran" script="Khmr"/>
        <a:font typeface="Tunga" script="Knda"/>
        <a:font typeface="Raavi" script="Guru"/>
        <a:font typeface="Euphemia" script="Cans"/>
        <a:font typeface="Plantagenet Cherokee" script="Cher"/>
        <a:font typeface="Microsoft Yi Baiti" script="Yiii"/>
        <a:font typeface="Microsoft Himalaya" script="Tibt"/>
        <a:font typeface="MV Boli" script="Thaa"/>
        <a:font typeface="Mangal" script="Deva"/>
        <a:font typeface="Gautami" script="Telu"/>
        <a:font typeface="Latha" script="Taml"/>
        <a:font typeface="Estrangelo Edessa" script="Syrc"/>
        <a:font typeface="Kalinga" script="Orya"/>
        <a:font typeface="Kartika" script="Mlym"/>
        <a:font typeface="DokChampa" script="Laoo"/>
        <a:font typeface="Iskoola Pota" script="Sinh"/>
        <a:font typeface="Mongolian Baiti" script="Mong"/>
        <a:font typeface="Times New Roman" script="Viet"/>
        <a:font typeface="Microsoft Uighur" script="Uigh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algn="ctr" cap="flat" cmpd="sng">
          <a:solidFill>
            <a:schemeClr val="phClr">
              <a:shade val="95000"/>
              <a:satMod val="105000"/>
            </a:schemeClr>
          </a:solidFill>
          <a:prstDash val="solid"/>
        </a:ln>
        <a:ln w="25400" algn="ctr" cap="flat" cmpd="sng">
          <a:solidFill>
            <a:schemeClr val="phClr"/>
          </a:solidFill>
          <a:prstDash val="solid"/>
        </a:ln>
        <a:ln w="38100" algn="ctr" cap="flat" cmpd="sng">
          <a:solidFill>
            <a:schemeClr val="phClr"/>
          </a:solidFill>
          <a:prstDash val="solid"/>
        </a:ln>
      </a:lnStyleLst>
      <a:effectStyleLst>
        <a:effectStyle>
          <a:effectLst>
            <a:outerShdw rotWithShape="0" dir="5400000" blurRad="40000" dist="20000">
              <a:srgbClr val="000000">
                <a:alpha val="38000"/>
              </a:srgbClr>
            </a:outerShdw>
          </a:effectLst>
        </a:effectStyle>
        <a:effectStyle>
          <a:effectLst>
            <a:outerShdw rotWithShape="0" dir="5400000" blurRad="40000" dist="23000">
              <a:srgbClr val="000000">
                <a:alpha val="35000"/>
              </a:srgbClr>
            </a:outerShdw>
          </a:effectLst>
        </a:effectStyle>
        <a:effectStyle>
          <a:effectLst>
            <a:outerShdw rotWithShape="0" dir="5400000" blurRad="40000" dist="23000">
              <a:srgbClr val="000000">
                <a:alpha val="35000"/>
              </a:srgbClr>
            </a:outerShdw>
          </a:effectLst>
          <a:scene3d>
            <a:camera prst="orthographicFront">
              <a:rot rev="0" lon="0" lat="0"/>
            </a:camera>
            <a:lightRig dir="t" rig="threePt">
              <a:rot rev="1200000" lon="0" lat="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t="-80000" b="180000" r="50000" l="5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t="50000" b="50000" r="50000" l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</a:theme>
</file>

<file path=ppt/theme/theme3.xml><?xml version="1.0" encoding="utf-8"?>
<a:theme xmlns:a="http://schemas.openxmlformats.org/drawingml/2006/main" xmlns:r="http://schemas.openxmlformats.org/officeDocument/2006/relationships" name="Custom Theme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typeface="ＭＳ Ｐゴシック" script="Jpan"/>
        <a:font typeface="맑은 고딕" script="Hang"/>
        <a:font typeface="宋体" script="Hans"/>
        <a:font typeface="新細明體" script="Hant"/>
        <a:font typeface="Times New Roman" script="Arab"/>
        <a:font typeface="Times New Roman" script="Hebr"/>
        <a:font typeface="Angsana New" script="Thai"/>
        <a:font typeface="Nyala" script="Ethi"/>
        <a:font typeface="Vrinda" script="Beng"/>
        <a:font typeface="Shruti" script="Gujr"/>
        <a:font typeface="MoolBoran" script="Khmr"/>
        <a:font typeface="Tunga" script="Knda"/>
        <a:font typeface="Raavi" script="Guru"/>
        <a:font typeface="Euphemia" script="Cans"/>
        <a:font typeface="Plantagenet Cherokee" script="Cher"/>
        <a:font typeface="Microsoft Yi Baiti" script="Yiii"/>
        <a:font typeface="Microsoft Himalaya" script="Tibt"/>
        <a:font typeface="MV Boli" script="Thaa"/>
        <a:font typeface="Mangal" script="Deva"/>
        <a:font typeface="Gautami" script="Telu"/>
        <a:font typeface="Latha" script="Taml"/>
        <a:font typeface="Estrangelo Edessa" script="Syrc"/>
        <a:font typeface="Kalinga" script="Orya"/>
        <a:font typeface="Kartika" script="Mlym"/>
        <a:font typeface="DokChampa" script="Laoo"/>
        <a:font typeface="Iskoola Pota" script="Sinh"/>
        <a:font typeface="Mongolian Baiti" script="Mong"/>
        <a:font typeface="Times New Roman" script="Viet"/>
        <a:font typeface="Microsoft Uighur" script="Uigh"/>
      </a:majorFont>
      <a:minorFont>
        <a:latin typeface="Arial"/>
        <a:ea typeface=""/>
        <a:cs typeface=""/>
        <a:font typeface="ＭＳ Ｐゴシック" script="Jpan"/>
        <a:font typeface="맑은 고딕" script="Hang"/>
        <a:font typeface="宋体" script="Hans"/>
        <a:font typeface="新細明體" script="Hant"/>
        <a:font typeface="Times New Roman" script="Arab"/>
        <a:font typeface="Times New Roman" script="Hebr"/>
        <a:font typeface="Angsana New" script="Thai"/>
        <a:font typeface="Nyala" script="Ethi"/>
        <a:font typeface="Vrinda" script="Beng"/>
        <a:font typeface="Shruti" script="Gujr"/>
        <a:font typeface="MoolBoran" script="Khmr"/>
        <a:font typeface="Tunga" script="Knda"/>
        <a:font typeface="Raavi" script="Guru"/>
        <a:font typeface="Euphemia" script="Cans"/>
        <a:font typeface="Plantagenet Cherokee" script="Cher"/>
        <a:font typeface="Microsoft Yi Baiti" script="Yiii"/>
        <a:font typeface="Microsoft Himalaya" script="Tibt"/>
        <a:font typeface="MV Boli" script="Thaa"/>
        <a:font typeface="Mangal" script="Deva"/>
        <a:font typeface="Gautami" script="Telu"/>
        <a:font typeface="Latha" script="Taml"/>
        <a:font typeface="Estrangelo Edessa" script="Syrc"/>
        <a:font typeface="Kalinga" script="Orya"/>
        <a:font typeface="Kartika" script="Mlym"/>
        <a:font typeface="DokChampa" script="Laoo"/>
        <a:font typeface="Iskoola Pota" script="Sinh"/>
        <a:font typeface="Mongolian Baiti" script="Mong"/>
        <a:font typeface="Times New Roman" script="Viet"/>
        <a:font typeface="Microsoft Uighur" script="Uigh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algn="ctr" cap="flat" cmpd="sng">
          <a:solidFill>
            <a:schemeClr val="phClr">
              <a:shade val="95000"/>
              <a:satMod val="105000"/>
            </a:schemeClr>
          </a:solidFill>
          <a:prstDash val="solid"/>
        </a:ln>
        <a:ln w="25400" algn="ctr" cap="flat" cmpd="sng">
          <a:solidFill>
            <a:schemeClr val="phClr"/>
          </a:solidFill>
          <a:prstDash val="solid"/>
        </a:ln>
        <a:ln w="38100" algn="ctr" cap="flat" cmpd="sng">
          <a:solidFill>
            <a:schemeClr val="phClr"/>
          </a:solidFill>
          <a:prstDash val="solid"/>
        </a:ln>
      </a:lnStyleLst>
      <a:effectStyleLst>
        <a:effectStyle>
          <a:effectLst>
            <a:outerShdw rotWithShape="0" dir="5400000" blurRad="40000" dist="20000">
              <a:srgbClr val="000000">
                <a:alpha val="38000"/>
              </a:srgbClr>
            </a:outerShdw>
          </a:effectLst>
        </a:effectStyle>
        <a:effectStyle>
          <a:effectLst>
            <a:outerShdw rotWithShape="0" dir="5400000" blurRad="40000" dist="23000">
              <a:srgbClr val="000000">
                <a:alpha val="35000"/>
              </a:srgbClr>
            </a:outerShdw>
          </a:effectLst>
        </a:effectStyle>
        <a:effectStyle>
          <a:effectLst>
            <a:outerShdw rotWithShape="0" dir="5400000" blurRad="40000" dist="23000">
              <a:srgbClr val="000000">
                <a:alpha val="35000"/>
              </a:srgbClr>
            </a:outerShdw>
          </a:effectLst>
          <a:scene3d>
            <a:camera prst="orthographicFront">
              <a:rot rev="0" lon="0" lat="0"/>
            </a:camera>
            <a:lightRig dir="t" rig="threePt">
              <a:rot rev="1200000" lon="0" lat="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t="-80000" b="180000" r="50000" l="5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t="50000" b="50000" r="50000" l="50000"/>
          </a:path>
        </a:gradFill>
      </a:bgFillStyleLst>
    </a:fmtScheme>
  </a:themeElements>
</a:theme>
</file>